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media/image1.png" ContentType="image/png"/>
  <Override PartName="/ppt/media/image13.png" ContentType="image/png"/>
  <Override PartName="/ppt/media/image6.svg" ContentType="image/svg"/>
  <Override PartName="/ppt/media/image2.png" ContentType="image/png"/>
  <Override PartName="/ppt/media/image4.jpeg" ContentType="image/jpeg"/>
  <Override PartName="/ppt/media/image3.svg" ContentType="image/svg"/>
  <Override PartName="/ppt/media/image5.png" ContentType="image/png"/>
  <Override PartName="/ppt/media/image7.png" ContentType="image/png"/>
  <Override PartName="/ppt/media/image8.svg" ContentType="image/svg"/>
  <Override PartName="/ppt/media/image9.png" ContentType="image/png"/>
  <Override PartName="/ppt/media/image10.svg" ContentType="image/svg"/>
  <Override PartName="/ppt/media/image11.jpeg" ContentType="image/jpeg"/>
  <Override PartName="/ppt/media/image12.png" ContentType="image/png"/>
  <Override PartName="/ppt/media/image14.jpeg" ContentType="image/jpeg"/>
  <Override PartName="/ppt/media/image15.jpeg" ContentType="image/jpeg"/>
  <Override PartName="/ppt/media/image16.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16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16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163" name="PlaceHolder 4"/>
          <p:cNvSpPr>
            <a:spLocks noGrp="1"/>
          </p:cNvSpPr>
          <p:nvPr>
            <p:ph type="dt" idx="15"/>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164" name="PlaceHolder 5"/>
          <p:cNvSpPr>
            <a:spLocks noGrp="1"/>
          </p:cNvSpPr>
          <p:nvPr>
            <p:ph type="ftr" idx="16"/>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165" name="PlaceHolder 6"/>
          <p:cNvSpPr>
            <a:spLocks noGrp="1"/>
          </p:cNvSpPr>
          <p:nvPr>
            <p:ph type="sldNum" idx="17"/>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B6C209E4-6F35-4186-B3F9-11A061C2926D}"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216000" y="812520"/>
            <a:ext cx="7126920" cy="4008600"/>
          </a:xfrm>
          <a:prstGeom prst="rect">
            <a:avLst/>
          </a:prstGeom>
          <a:ln w="0">
            <a:noFill/>
          </a:ln>
        </p:spPr>
      </p:sp>
      <p:sp>
        <p:nvSpPr>
          <p:cNvPr id="26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Now, I will introduce the system structure of the charging station.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In this project, the system has four main layers: Communication Layer, Hardware Control Layer, Human-Machine Interaction Layer, and Central Scheduling Layer.</a:t>
            </a:r>
            <a:endParaRPr b="0" lang="en-US" sz="2000" strike="noStrike" u="none">
              <a:solidFill>
                <a:srgbClr val="000000"/>
              </a:solidFill>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216000" y="812520"/>
            <a:ext cx="7126920" cy="4008600"/>
          </a:xfrm>
          <a:prstGeom prst="rect">
            <a:avLst/>
          </a:prstGeom>
          <a:ln w="0">
            <a:noFill/>
          </a:ln>
        </p:spPr>
      </p:sp>
      <p:sp>
        <p:nvSpPr>
          <p:cNvPr id="28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GUI Communication is executed by setting up a server. Users can control the charging station through a web page. This part will be explained by my teammate later.</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216000" y="812520"/>
            <a:ext cx="7126920" cy="4008600"/>
          </a:xfrm>
          <a:prstGeom prst="rect">
            <a:avLst/>
          </a:prstGeom>
          <a:ln w="0">
            <a:noFill/>
          </a:ln>
        </p:spPr>
      </p:sp>
      <p:sp>
        <p:nvSpPr>
          <p:cNvPr id="28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Central Scheduling Layer is used to connect all modules and manage task scheduling.</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000" y="812520"/>
            <a:ext cx="7126920" cy="4008600"/>
          </a:xfrm>
          <a:prstGeom prst="rect">
            <a:avLst/>
          </a:prstGeom>
          <a:ln w="0">
            <a:noFill/>
          </a:ln>
        </p:spPr>
      </p:sp>
      <p:sp>
        <p:nvSpPr>
          <p:cNvPr id="28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Because this system has complex function calls, we use signals to decouple the system. Compared to callback functions, signals are more flexible. We created a signal class referencing to Qt Signal. This is one of the highlights of our system.</a:t>
            </a:r>
            <a:endParaRPr b="0" lang="en-US" sz="20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216000" y="812520"/>
            <a:ext cx="7126920" cy="4008600"/>
          </a:xfrm>
          <a:prstGeom prst="rect">
            <a:avLst/>
          </a:prstGeom>
          <a:ln w="0">
            <a:noFill/>
          </a:ln>
        </p:spPr>
      </p:sp>
      <p:sp>
        <p:nvSpPr>
          <p:cNvPr id="26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Let's start with the Communication Layer. The main communication method is WebSocket, which is used by OCPP officially. WebSocket can receive messages asynchronously, so it doesn't block the thread. But because the official library handles messages synchronously, it cannot support high concurrency. This is a problem for the optimizer, but it has little impact on the charging station. Also, because message parsing and action execution are tied together, it has poor scalability. To solve this, we use a signal-driven architecture to improve scalability.</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How does the communication work?</a:t>
            </a:r>
            <a:endParaRPr b="0" lang="en-US" sz="20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216000" y="812520"/>
            <a:ext cx="7126920" cy="4008600"/>
          </a:xfrm>
          <a:prstGeom prst="rect">
            <a:avLst/>
          </a:prstGeom>
          <a:ln w="0">
            <a:noFill/>
          </a:ln>
        </p:spPr>
      </p:sp>
      <p:sp>
        <p:nvSpPr>
          <p:cNvPr id="26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Let's look at this diagram.</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When we send a request to the optimizer, we first call a function to send the request. The charging station waits for a response from the optimizer. When the optimizer responds, the charging station parses the response and sends the message using signals. If the optimizer takes too long to respond, a signal will notify the system of a timeout. In this case, the charging station will receive a timeout error. The process is the same when the optimizer sends a request to the charging station. In general, important information is in the Request, and the Response is only for confirming receipt.</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216000" y="812520"/>
            <a:ext cx="7126920" cy="4008600"/>
          </a:xfrm>
          <a:prstGeom prst="rect">
            <a:avLst/>
          </a:prstGeom>
          <a:ln w="0">
            <a:noFill/>
          </a:ln>
        </p:spPr>
      </p:sp>
      <p:sp>
        <p:nvSpPr>
          <p:cNvPr id="26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OCPP messages are complex, with deep nesting and many links. To make this easier, we designed a message generator. Developers can call a function, and the IDE will show parameter hints. This way, developers don’t need to switch between the standard file and the code. It is efficient and reduces mistakes.</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216000" y="812520"/>
            <a:ext cx="7126920" cy="4008600"/>
          </a:xfrm>
          <a:prstGeom prst="rect">
            <a:avLst/>
          </a:prstGeom>
          <a:ln w="0">
            <a:noFill/>
          </a:ln>
        </p:spPr>
      </p:sp>
      <p:sp>
        <p:nvSpPr>
          <p:cNvPr id="270"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Next is a very important module--GPIO Module. It has five main parts: GPIO Management, Charging Unit, LED Control, Sensor Polling , and Data Management.</a:t>
            </a:r>
            <a:endParaRPr b="0" lang="en-US" sz="20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216000" y="812520"/>
            <a:ext cx="7126920" cy="4008600"/>
          </a:xfrm>
          <a:prstGeom prst="rect">
            <a:avLst/>
          </a:prstGeom>
          <a:ln w="0">
            <a:noFill/>
          </a:ln>
        </p:spPr>
      </p:sp>
      <p:sp>
        <p:nvSpPr>
          <p:cNvPr id="272"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GPIO Management Module is the top-level module that manages all other modules. It supports multiple charging ports.</a:t>
            </a:r>
            <a:endParaRPr b="0" lang="en-US" sz="20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216000" y="812520"/>
            <a:ext cx="7126920" cy="4008600"/>
          </a:xfrm>
          <a:prstGeom prst="rect">
            <a:avLst/>
          </a:prstGeom>
          <a:ln w="0">
            <a:noFill/>
          </a:ln>
        </p:spPr>
      </p:sp>
      <p:sp>
        <p:nvSpPr>
          <p:cNvPr id="274"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Sensor Polling collects sensor data at regular intervals and sends this data to the Data Management Module. This includes vehicle status, EVSE status, charging current, power, and charged energy. If a sensor error occurs, this module notifies the Charging Unit Module to stop charging for safety.</a:t>
            </a:r>
            <a:endParaRPr b="0" lang="en-US" sz="20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216000" y="812520"/>
            <a:ext cx="7126920" cy="4008600"/>
          </a:xfrm>
          <a:prstGeom prst="rect">
            <a:avLst/>
          </a:prstGeom>
          <a:ln w="0">
            <a:noFill/>
          </a:ln>
        </p:spPr>
      </p:sp>
      <p:sp>
        <p:nvSpPr>
          <p:cNvPr id="276"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LED Control and Data Management use the singleton. They manage the LEDs of the charging station and all global hardware data. This allows the GUI to display real-time data and provides a foundation for future database connections.</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216000" y="812520"/>
            <a:ext cx="7126920" cy="4008600"/>
          </a:xfrm>
          <a:prstGeom prst="rect">
            <a:avLst/>
          </a:prstGeom>
          <a:ln w="0">
            <a:noFill/>
          </a:ln>
        </p:spPr>
      </p:sp>
      <p:sp>
        <p:nvSpPr>
          <p:cNvPr id="278" name="PlaceHolder 2"/>
          <p:cNvSpPr>
            <a:spLocks noGrp="1"/>
          </p:cNvSpPr>
          <p:nvPr>
            <p:ph type="body"/>
          </p:nvPr>
        </p:nvSpPr>
        <p:spPr>
          <a:xfrm>
            <a:off x="756000" y="5078520"/>
            <a:ext cx="6047280" cy="48106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The most important part of GPIO is the Charging Unit Module. Its main tasks are to execute charging logic, stop charging, trigger the correction of the charging schedule, and handle error signals from other modules. Charging and stopping are executed by communicating with the actuator using Modbus. When an error occurs, the charging station stops charging immediately and unlocks the charging port.</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elfoli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BDE195E0-5418-4C58-9E06-37B615209455}"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Leer_Pfeil">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E255211-7531-4529-A626-F2BEB71635DC}"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elfolie">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295B1488-6E33-4F9A-9232-A616F869F833}"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2_Titelfoli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elfoli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elfoli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elfolie">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1_Titelfolie">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elfoli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elfolie">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elfoli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überschrif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Abschnittsüberschrif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Abschnittsüberschrift_Druck">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 und Inhalt">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FDAB3FB-C990-414E-AC0D-1DC022790C01}"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Zwei Inhalt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BC2E44AA-9DF5-4DFB-AC4D-8A1F8500C36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rei Inhalt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D7D6C3C-98AC-4442-B4E5-E2D640343B02}"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57D0AA8-5538-4638-9971-71538D00CCF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jpe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5.png"/><Relationship Id="rId9" Type="http://schemas.openxmlformats.org/officeDocument/2006/relationships/image" Target="../media/image6.svg"/><Relationship Id="rId10"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1.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4.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5.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6.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8.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9.png"/><Relationship Id="rId6" Type="http://schemas.openxmlformats.org/officeDocument/2006/relationships/image" Target="../media/image10.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0" name="Grafik 3" descr=""/>
          <p:cNvPicPr/>
          <p:nvPr/>
        </p:nvPicPr>
        <p:blipFill>
          <a:blip r:embed="rId2"/>
          <a:stretch/>
        </p:blipFill>
        <p:spPr>
          <a:xfrm>
            <a:off x="10035360" y="537120"/>
            <a:ext cx="2069280" cy="827280"/>
          </a:xfrm>
          <a:prstGeom prst="rect">
            <a:avLst/>
          </a:prstGeom>
          <a:ln w="0">
            <a:noFill/>
          </a:ln>
        </p:spPr>
      </p:pic>
      <p:sp>
        <p:nvSpPr>
          <p:cNvPr id="1"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3" name="Bild 2" descr=""/>
          <p:cNvPicPr/>
          <p:nvPr/>
        </p:nvPicPr>
        <p:blipFill>
          <a:blip r:embed="rId5"/>
          <a:stretch/>
        </p:blipFill>
        <p:spPr>
          <a:xfrm>
            <a:off x="0" y="0"/>
            <a:ext cx="12191400" cy="6857280"/>
          </a:xfrm>
          <a:prstGeom prst="rect">
            <a:avLst/>
          </a:prstGeom>
          <a:ln w="0">
            <a:noFill/>
          </a:ln>
        </p:spPr>
      </p:pic>
      <p:sp>
        <p:nvSpPr>
          <p:cNvPr id="4" name="Rechteck 9"/>
          <p:cNvSpPr/>
          <p:nvPr/>
        </p:nvSpPr>
        <p:spPr>
          <a:xfrm>
            <a:off x="0" y="0"/>
            <a:ext cx="8310960" cy="6857280"/>
          </a:xfrm>
          <a:prstGeom prst="rect">
            <a:avLst/>
          </a:prstGeom>
          <a:gradFill rotWithShape="0">
            <a:gsLst>
              <a:gs pos="0">
                <a:srgbClr val="808080">
                  <a:alpha val="0"/>
                </a:srgbClr>
              </a:gs>
              <a:gs pos="38000">
                <a:srgbClr val="808080">
                  <a:alpha val="4000"/>
                </a:srgbClr>
              </a:gs>
              <a:gs pos="100000">
                <a:srgbClr val="404040">
                  <a:alpha val="54000"/>
                </a:srgb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grpSp>
        <p:nvGrpSpPr>
          <p:cNvPr id="5" name="Gruppierung 15"/>
          <p:cNvGrpSpPr/>
          <p:nvPr/>
        </p:nvGrpSpPr>
        <p:grpSpPr>
          <a:xfrm>
            <a:off x="9884880" y="477360"/>
            <a:ext cx="2304360" cy="869400"/>
            <a:chOff x="9884880" y="477360"/>
            <a:chExt cx="2304360" cy="869400"/>
          </a:xfrm>
        </p:grpSpPr>
        <p:sp>
          <p:nvSpPr>
            <p:cNvPr id="6" name="Rechteck 16"/>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7" name="Picture 9" descr=""/>
            <p:cNvPicPr/>
            <p:nvPr/>
          </p:nvPicPr>
          <p:blipFill>
            <a:blip r:embed="rId6"/>
            <a:stretch/>
          </p:blipFill>
          <p:spPr>
            <a:xfrm>
              <a:off x="10106280" y="487080"/>
              <a:ext cx="2013840" cy="805320"/>
            </a:xfrm>
            <a:prstGeom prst="rect">
              <a:avLst/>
            </a:prstGeom>
            <a:ln w="9525">
              <a:noFill/>
            </a:ln>
          </p:spPr>
        </p:pic>
        <p:pic>
          <p:nvPicPr>
            <p:cNvPr id="8" name="Picture 9" descr=""/>
            <p:cNvPicPr/>
            <p:nvPr/>
          </p:nvPicPr>
          <p:blipFill>
            <a:blip r:embed="rId7"/>
            <a:stretch/>
          </p:blipFill>
          <p:spPr>
            <a:xfrm>
              <a:off x="9977400" y="479880"/>
              <a:ext cx="2159280" cy="863280"/>
            </a:xfrm>
            <a:prstGeom prst="rect">
              <a:avLst/>
            </a:prstGeom>
            <a:ln w="9525">
              <a:noFill/>
            </a:ln>
          </p:spPr>
        </p:pic>
      </p:grpSp>
      <p:pic>
        <p:nvPicPr>
          <p:cNvPr id="9" name="Bild 12" descr=""/>
          <p:cNvPicPr/>
          <p:nvPr/>
        </p:nvPicPr>
        <p:blipFill>
          <a:blip r:embed="rId8">
            <a:extLst>
              <a:ext uri="{96DAC541-7B7A-43D3-8B79-37D633B846F1}">
                <asvg:svgBlip xmlns:asvg="http://schemas.microsoft.com/office/drawing/2016/SVG/main" r:embed="rId9"/>
              </a:ext>
            </a:extLst>
          </a:blip>
          <a:stretch/>
        </p:blipFill>
        <p:spPr>
          <a:xfrm>
            <a:off x="672120" y="5663880"/>
            <a:ext cx="11192760" cy="6811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5" name="Grafik 3" descr=""/>
          <p:cNvPicPr/>
          <p:nvPr/>
        </p:nvPicPr>
        <p:blipFill>
          <a:blip r:embed="rId2"/>
          <a:stretch/>
        </p:blipFill>
        <p:spPr>
          <a:xfrm>
            <a:off x="10035360" y="537120"/>
            <a:ext cx="2069280" cy="827280"/>
          </a:xfrm>
          <a:prstGeom prst="rect">
            <a:avLst/>
          </a:prstGeom>
          <a:ln w="0">
            <a:noFill/>
          </a:ln>
        </p:spPr>
      </p:pic>
      <p:sp>
        <p:nvSpPr>
          <p:cNvPr id="66"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67"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68" name="Rechteck 10"/>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69" name="PlaceHolder 1"/>
          <p:cNvSpPr>
            <a:spLocks noGrp="1"/>
          </p:cNvSpPr>
          <p:nvPr>
            <p:ph type="ftr" idx="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0" name="PlaceHolder 2"/>
          <p:cNvSpPr>
            <a:spLocks noGrp="1"/>
          </p:cNvSpPr>
          <p:nvPr>
            <p:ph type="sldNum" idx="10"/>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F2404348-4A76-42F9-BB65-5551CFABE80D}"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1" name="Grafik 3" descr=""/>
          <p:cNvPicPr/>
          <p:nvPr/>
        </p:nvPicPr>
        <p:blipFill>
          <a:blip r:embed="rId2"/>
          <a:stretch/>
        </p:blipFill>
        <p:spPr>
          <a:xfrm>
            <a:off x="10035360" y="537120"/>
            <a:ext cx="2069280" cy="827280"/>
          </a:xfrm>
          <a:prstGeom prst="rect">
            <a:avLst/>
          </a:prstGeom>
          <a:ln w="0">
            <a:noFill/>
          </a:ln>
        </p:spPr>
      </p:pic>
      <p:sp>
        <p:nvSpPr>
          <p:cNvPr id="72"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7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74" name="Rechteck 1"/>
          <p:cNvSpPr/>
          <p:nvPr/>
        </p:nvSpPr>
        <p:spPr>
          <a:xfrm>
            <a:off x="0" y="0"/>
            <a:ext cx="12191400" cy="1742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75" name="PlaceHolder 1"/>
          <p:cNvSpPr>
            <a:spLocks noGrp="1"/>
          </p:cNvSpPr>
          <p:nvPr>
            <p:ph type="ftr" idx="1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6" name="PlaceHolder 2"/>
          <p:cNvSpPr>
            <a:spLocks noGrp="1"/>
          </p:cNvSpPr>
          <p:nvPr>
            <p:ph type="sldNum" idx="12"/>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5387F0CD-8614-4118-9270-1A2F206436B9}"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77" name="Grafik 3" descr=""/>
          <p:cNvPicPr/>
          <p:nvPr/>
        </p:nvPicPr>
        <p:blipFill>
          <a:blip r:embed="rId2"/>
          <a:stretch/>
        </p:blipFill>
        <p:spPr>
          <a:xfrm>
            <a:off x="10035360" y="537120"/>
            <a:ext cx="2069280" cy="827280"/>
          </a:xfrm>
          <a:prstGeom prst="rect">
            <a:avLst/>
          </a:prstGeom>
          <a:ln w="0">
            <a:noFill/>
          </a:ln>
        </p:spPr>
      </p:pic>
      <p:sp>
        <p:nvSpPr>
          <p:cNvPr id="78"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7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80" name="Bild 2" descr=""/>
          <p:cNvPicPr/>
          <p:nvPr/>
        </p:nvPicPr>
        <p:blipFill>
          <a:blip r:embed="rId5"/>
          <a:stretch/>
        </p:blipFill>
        <p:spPr>
          <a:xfrm>
            <a:off x="1440" y="1800"/>
            <a:ext cx="12188520" cy="6853320"/>
          </a:xfrm>
          <a:prstGeom prst="rect">
            <a:avLst/>
          </a:prstGeom>
          <a:ln w="0">
            <a:noFill/>
          </a:ln>
        </p:spPr>
      </p:pic>
      <p:sp>
        <p:nvSpPr>
          <p:cNvPr id="81" name="Rechteck 1"/>
          <p:cNvSpPr/>
          <p:nvPr/>
        </p:nvSpPr>
        <p:spPr>
          <a:xfrm>
            <a:off x="0" y="1800"/>
            <a:ext cx="12191400" cy="5999760"/>
          </a:xfrm>
          <a:prstGeom prst="rect">
            <a:avLst/>
          </a:prstGeom>
          <a:gradFill rotWithShape="0">
            <a:gsLst>
              <a:gs pos="0">
                <a:srgbClr val="323232">
                  <a:alpha val="0"/>
                </a:srgbClr>
              </a:gs>
              <a:gs pos="17000">
                <a:srgbClr val="323232">
                  <a:alpha val="0"/>
                </a:srgbClr>
              </a:gs>
              <a:gs pos="31000">
                <a:srgbClr val="323232">
                  <a:alpha val="14000"/>
                </a:srgbClr>
              </a:gs>
              <a:gs pos="40000">
                <a:srgbClr val="323232">
                  <a:alpha val="16000"/>
                </a:srgbClr>
              </a:gs>
              <a:gs pos="54000">
                <a:srgbClr val="323232">
                  <a:alpha val="0"/>
                </a:srgbClr>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82"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83" name="Gruppierung 15"/>
          <p:cNvGrpSpPr/>
          <p:nvPr/>
        </p:nvGrpSpPr>
        <p:grpSpPr>
          <a:xfrm>
            <a:off x="9884880" y="477360"/>
            <a:ext cx="2304360" cy="869400"/>
            <a:chOff x="9884880" y="477360"/>
            <a:chExt cx="2304360" cy="869400"/>
          </a:xfrm>
        </p:grpSpPr>
        <p:sp>
          <p:nvSpPr>
            <p:cNvPr id="84" name="Rechteck 11"/>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85" name="Picture 9" descr=""/>
            <p:cNvPicPr/>
            <p:nvPr/>
          </p:nvPicPr>
          <p:blipFill>
            <a:blip r:embed="rId8"/>
            <a:stretch/>
          </p:blipFill>
          <p:spPr>
            <a:xfrm>
              <a:off x="10106280" y="487080"/>
              <a:ext cx="2013840" cy="805320"/>
            </a:xfrm>
            <a:prstGeom prst="rect">
              <a:avLst/>
            </a:prstGeom>
            <a:ln w="9525">
              <a:noFill/>
            </a:ln>
          </p:spPr>
        </p:pic>
        <p:pic>
          <p:nvPicPr>
            <p:cNvPr id="86"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1" r:id="rId10"/>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7" name="Grafik 3" descr=""/>
          <p:cNvPicPr/>
          <p:nvPr/>
        </p:nvPicPr>
        <p:blipFill>
          <a:blip r:embed="rId2"/>
          <a:stretch/>
        </p:blipFill>
        <p:spPr>
          <a:xfrm>
            <a:off x="10035360" y="537120"/>
            <a:ext cx="2069280" cy="827280"/>
          </a:xfrm>
          <a:prstGeom prst="rect">
            <a:avLst/>
          </a:prstGeom>
          <a:ln w="0">
            <a:noFill/>
          </a:ln>
        </p:spPr>
      </p:pic>
      <p:sp>
        <p:nvSpPr>
          <p:cNvPr id="88"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8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90" name="PlaceHolder 1"/>
          <p:cNvSpPr>
            <a:spLocks noGrp="1"/>
          </p:cNvSpPr>
          <p:nvPr>
            <p:ph type="ftr" idx="1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91" name="PlaceHolder 2"/>
          <p:cNvSpPr>
            <a:spLocks noGrp="1"/>
          </p:cNvSpPr>
          <p:nvPr>
            <p:ph type="sldNum" idx="14"/>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2947C8D4-9FC6-4499-B93D-B6C5CA1AA5A9}"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 name="Grafik 3" descr=""/>
          <p:cNvPicPr/>
          <p:nvPr/>
        </p:nvPicPr>
        <p:blipFill>
          <a:blip r:embed="rId2"/>
          <a:stretch/>
        </p:blipFill>
        <p:spPr>
          <a:xfrm>
            <a:off x="10035360" y="537120"/>
            <a:ext cx="2069280" cy="827280"/>
          </a:xfrm>
          <a:prstGeom prst="rect">
            <a:avLst/>
          </a:prstGeom>
          <a:ln w="0">
            <a:noFill/>
          </a:ln>
        </p:spPr>
      </p:pic>
      <p:sp>
        <p:nvSpPr>
          <p:cNvPr id="9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9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95" name="Grafik 5" descr=""/>
          <p:cNvPicPr/>
          <p:nvPr/>
        </p:nvPicPr>
        <p:blipFill>
          <a:blip r:embed="rId5"/>
          <a:stretch/>
        </p:blipFill>
        <p:spPr>
          <a:xfrm>
            <a:off x="0" y="0"/>
            <a:ext cx="12292200" cy="6975000"/>
          </a:xfrm>
          <a:prstGeom prst="rect">
            <a:avLst/>
          </a:prstGeom>
          <a:ln w="0">
            <a:noFill/>
          </a:ln>
        </p:spPr>
      </p:pic>
      <p:sp>
        <p:nvSpPr>
          <p:cNvPr id="96" name="Rechteck 1"/>
          <p:cNvSpPr/>
          <p:nvPr/>
        </p:nvSpPr>
        <p:spPr>
          <a:xfrm>
            <a:off x="0" y="0"/>
            <a:ext cx="12292200" cy="6975000"/>
          </a:xfrm>
          <a:prstGeom prst="rect">
            <a:avLst/>
          </a:prstGeom>
          <a:gradFill rotWithShape="0">
            <a:gsLst>
              <a:gs pos="6000">
                <a:srgbClr val="323232">
                  <a:alpha val="68000"/>
                </a:srgbClr>
              </a:gs>
              <a:gs pos="17000">
                <a:srgbClr val="323232">
                  <a:alpha val="74000"/>
                </a:srgbClr>
              </a:gs>
              <a:gs pos="29000">
                <a:srgbClr val="323232">
                  <a:alpha val="64000"/>
                </a:srgbClr>
              </a:gs>
              <a:gs pos="40000">
                <a:srgbClr val="323232">
                  <a:alpha val="36000"/>
                </a:srgbClr>
              </a:gs>
              <a:gs pos="51000">
                <a:srgbClr val="323232">
                  <a:alpha val="0"/>
                </a:srgbClr>
              </a:gs>
            </a:gsLst>
            <a:lin ang="2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97"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98" name="Gruppierung 15"/>
          <p:cNvGrpSpPr/>
          <p:nvPr/>
        </p:nvGrpSpPr>
        <p:grpSpPr>
          <a:xfrm>
            <a:off x="9884880" y="477360"/>
            <a:ext cx="2304360" cy="869400"/>
            <a:chOff x="9884880" y="477360"/>
            <a:chExt cx="2304360" cy="869400"/>
          </a:xfrm>
        </p:grpSpPr>
        <p:sp>
          <p:nvSpPr>
            <p:cNvPr id="99" name="Rechteck 11"/>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00" name="Picture 9" descr=""/>
            <p:cNvPicPr/>
            <p:nvPr/>
          </p:nvPicPr>
          <p:blipFill>
            <a:blip r:embed="rId8"/>
            <a:stretch/>
          </p:blipFill>
          <p:spPr>
            <a:xfrm>
              <a:off x="10106280" y="487080"/>
              <a:ext cx="2013840" cy="805320"/>
            </a:xfrm>
            <a:prstGeom prst="rect">
              <a:avLst/>
            </a:prstGeom>
            <a:ln w="9525">
              <a:noFill/>
            </a:ln>
          </p:spPr>
        </p:pic>
        <p:pic>
          <p:nvPicPr>
            <p:cNvPr id="101"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5" r:id="rId10"/>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02" name="Grafik 3" descr=""/>
          <p:cNvPicPr/>
          <p:nvPr/>
        </p:nvPicPr>
        <p:blipFill>
          <a:blip r:embed="rId2"/>
          <a:stretch/>
        </p:blipFill>
        <p:spPr>
          <a:xfrm>
            <a:off x="10035360" y="537120"/>
            <a:ext cx="2069280" cy="827280"/>
          </a:xfrm>
          <a:prstGeom prst="rect">
            <a:avLst/>
          </a:prstGeom>
          <a:ln w="0">
            <a:noFill/>
          </a:ln>
        </p:spPr>
      </p:pic>
      <p:sp>
        <p:nvSpPr>
          <p:cNvPr id="10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0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05" name="Bild 2" descr=""/>
          <p:cNvPicPr/>
          <p:nvPr/>
        </p:nvPicPr>
        <p:blipFill>
          <a:blip r:embed="rId5"/>
          <a:stretch/>
        </p:blipFill>
        <p:spPr>
          <a:xfrm>
            <a:off x="0" y="14040"/>
            <a:ext cx="12191400" cy="6845400"/>
          </a:xfrm>
          <a:prstGeom prst="rect">
            <a:avLst/>
          </a:prstGeom>
          <a:ln w="0">
            <a:noFill/>
          </a:ln>
        </p:spPr>
      </p:pic>
      <p:sp>
        <p:nvSpPr>
          <p:cNvPr id="106" name="Rechteck 9"/>
          <p:cNvSpPr/>
          <p:nvPr/>
        </p:nvSpPr>
        <p:spPr>
          <a:xfrm rot="10800000">
            <a:off x="720" y="5740560"/>
            <a:ext cx="12191400" cy="110268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107" name="Rechteck 1"/>
          <p:cNvSpPr/>
          <p:nvPr/>
        </p:nvSpPr>
        <p:spPr>
          <a:xfrm>
            <a:off x="0" y="0"/>
            <a:ext cx="12191400" cy="239328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08"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09" name="Gruppierung 15"/>
          <p:cNvGrpSpPr/>
          <p:nvPr/>
        </p:nvGrpSpPr>
        <p:grpSpPr>
          <a:xfrm>
            <a:off x="9884880" y="477360"/>
            <a:ext cx="2304360" cy="869400"/>
            <a:chOff x="9884880" y="477360"/>
            <a:chExt cx="2304360" cy="869400"/>
          </a:xfrm>
        </p:grpSpPr>
        <p:sp>
          <p:nvSpPr>
            <p:cNvPr id="110" name="Rechteck 13"/>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11" name="Picture 9" descr=""/>
            <p:cNvPicPr/>
            <p:nvPr/>
          </p:nvPicPr>
          <p:blipFill>
            <a:blip r:embed="rId8"/>
            <a:stretch/>
          </p:blipFill>
          <p:spPr>
            <a:xfrm>
              <a:off x="10106280" y="487080"/>
              <a:ext cx="2013840" cy="805320"/>
            </a:xfrm>
            <a:prstGeom prst="rect">
              <a:avLst/>
            </a:prstGeom>
            <a:ln w="9525">
              <a:noFill/>
            </a:ln>
          </p:spPr>
        </p:pic>
        <p:pic>
          <p:nvPicPr>
            <p:cNvPr id="112"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7" r:id="rId10"/>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3" name="Grafik 3" descr=""/>
          <p:cNvPicPr/>
          <p:nvPr/>
        </p:nvPicPr>
        <p:blipFill>
          <a:blip r:embed="rId2"/>
          <a:stretch/>
        </p:blipFill>
        <p:spPr>
          <a:xfrm>
            <a:off x="10035360" y="537120"/>
            <a:ext cx="2069280" cy="827280"/>
          </a:xfrm>
          <a:prstGeom prst="rect">
            <a:avLst/>
          </a:prstGeom>
          <a:ln w="0">
            <a:noFill/>
          </a:ln>
        </p:spPr>
      </p:pic>
      <p:sp>
        <p:nvSpPr>
          <p:cNvPr id="114"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1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16" name="Bild 1" descr=""/>
          <p:cNvPicPr/>
          <p:nvPr/>
        </p:nvPicPr>
        <p:blipFill>
          <a:blip r:embed="rId5"/>
          <a:stretch/>
        </p:blipFill>
        <p:spPr>
          <a:xfrm>
            <a:off x="5760" y="0"/>
            <a:ext cx="12179520" cy="6857280"/>
          </a:xfrm>
          <a:prstGeom prst="rect">
            <a:avLst/>
          </a:prstGeom>
          <a:ln w="0">
            <a:noFill/>
          </a:ln>
        </p:spPr>
      </p:pic>
      <p:sp>
        <p:nvSpPr>
          <p:cNvPr id="117" name="Rechteck 8"/>
          <p:cNvSpPr/>
          <p:nvPr/>
        </p:nvSpPr>
        <p:spPr>
          <a:xfrm>
            <a:off x="0" y="0"/>
            <a:ext cx="12179520" cy="6857280"/>
          </a:xfrm>
          <a:prstGeom prst="rect">
            <a:avLst/>
          </a:prstGeom>
          <a:gradFill rotWithShape="0">
            <a:gsLst>
              <a:gs pos="0">
                <a:srgbClr val="323232">
                  <a:alpha val="34000"/>
                </a:srgbClr>
              </a:gs>
              <a:gs pos="47000">
                <a:srgbClr val="323232">
                  <a:alpha val="0"/>
                </a:srgbClr>
              </a:gs>
              <a:gs pos="64000">
                <a:srgbClr val="323232">
                  <a:alpha val="0"/>
                </a:srgbClr>
              </a:gs>
              <a:gs pos="89000">
                <a:srgbClr val="323232">
                  <a:alpha val="16000"/>
                </a:srgbClr>
              </a:gs>
              <a:gs pos="100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18"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19" name="Gruppierung 15"/>
          <p:cNvGrpSpPr/>
          <p:nvPr/>
        </p:nvGrpSpPr>
        <p:grpSpPr>
          <a:xfrm>
            <a:off x="9884880" y="477360"/>
            <a:ext cx="2304360" cy="869400"/>
            <a:chOff x="9884880" y="477360"/>
            <a:chExt cx="2304360" cy="869400"/>
          </a:xfrm>
        </p:grpSpPr>
        <p:sp>
          <p:nvSpPr>
            <p:cNvPr id="120"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21" name="Picture 9" descr=""/>
            <p:cNvPicPr/>
            <p:nvPr/>
          </p:nvPicPr>
          <p:blipFill>
            <a:blip r:embed="rId8"/>
            <a:stretch/>
          </p:blipFill>
          <p:spPr>
            <a:xfrm>
              <a:off x="10106280" y="487080"/>
              <a:ext cx="2013840" cy="805320"/>
            </a:xfrm>
            <a:prstGeom prst="rect">
              <a:avLst/>
            </a:prstGeom>
            <a:ln w="9525">
              <a:noFill/>
            </a:ln>
          </p:spPr>
        </p:pic>
        <p:pic>
          <p:nvPicPr>
            <p:cNvPr id="122"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79" r:id="rId10"/>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3" name="Grafik 3" descr=""/>
          <p:cNvPicPr/>
          <p:nvPr/>
        </p:nvPicPr>
        <p:blipFill>
          <a:blip r:embed="rId2"/>
          <a:stretch/>
        </p:blipFill>
        <p:spPr>
          <a:xfrm>
            <a:off x="10035360" y="537120"/>
            <a:ext cx="2069280" cy="827280"/>
          </a:xfrm>
          <a:prstGeom prst="rect">
            <a:avLst/>
          </a:prstGeom>
          <a:ln w="0">
            <a:noFill/>
          </a:ln>
        </p:spPr>
      </p:pic>
      <p:sp>
        <p:nvSpPr>
          <p:cNvPr id="124"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2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26" name="Bild 1" descr=""/>
          <p:cNvPicPr/>
          <p:nvPr/>
        </p:nvPicPr>
        <p:blipFill>
          <a:blip r:embed="rId5"/>
          <a:stretch/>
        </p:blipFill>
        <p:spPr>
          <a:xfrm>
            <a:off x="-52200" y="-18720"/>
            <a:ext cx="12243600" cy="6874920"/>
          </a:xfrm>
          <a:prstGeom prst="rect">
            <a:avLst/>
          </a:prstGeom>
          <a:ln w="0">
            <a:noFill/>
          </a:ln>
        </p:spPr>
      </p:pic>
      <p:pic>
        <p:nvPicPr>
          <p:cNvPr id="127"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28" name="Gruppierung 15"/>
          <p:cNvGrpSpPr/>
          <p:nvPr/>
        </p:nvGrpSpPr>
        <p:grpSpPr>
          <a:xfrm>
            <a:off x="9884880" y="477360"/>
            <a:ext cx="2304360" cy="869400"/>
            <a:chOff x="9884880" y="477360"/>
            <a:chExt cx="2304360" cy="869400"/>
          </a:xfrm>
        </p:grpSpPr>
        <p:sp>
          <p:nvSpPr>
            <p:cNvPr id="129"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30" name="Picture 9" descr=""/>
            <p:cNvPicPr/>
            <p:nvPr/>
          </p:nvPicPr>
          <p:blipFill>
            <a:blip r:embed="rId8"/>
            <a:stretch/>
          </p:blipFill>
          <p:spPr>
            <a:xfrm>
              <a:off x="10106280" y="487080"/>
              <a:ext cx="2013840" cy="805320"/>
            </a:xfrm>
            <a:prstGeom prst="rect">
              <a:avLst/>
            </a:prstGeom>
            <a:ln w="9525">
              <a:noFill/>
            </a:ln>
          </p:spPr>
        </p:pic>
        <p:pic>
          <p:nvPicPr>
            <p:cNvPr id="131"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1" r:id="rId10"/>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2" name="Grafik 3" descr=""/>
          <p:cNvPicPr/>
          <p:nvPr/>
        </p:nvPicPr>
        <p:blipFill>
          <a:blip r:embed="rId2"/>
          <a:stretch/>
        </p:blipFill>
        <p:spPr>
          <a:xfrm>
            <a:off x="10035360" y="537120"/>
            <a:ext cx="2069280" cy="827280"/>
          </a:xfrm>
          <a:prstGeom prst="rect">
            <a:avLst/>
          </a:prstGeom>
          <a:ln w="0">
            <a:noFill/>
          </a:ln>
        </p:spPr>
      </p:pic>
      <p:sp>
        <p:nvSpPr>
          <p:cNvPr id="133"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3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35" name="Bild 1" descr=""/>
          <p:cNvPicPr/>
          <p:nvPr/>
        </p:nvPicPr>
        <p:blipFill>
          <a:blip r:embed="rId5"/>
          <a:stretch/>
        </p:blipFill>
        <p:spPr>
          <a:xfrm>
            <a:off x="0" y="2160"/>
            <a:ext cx="12191400" cy="6853320"/>
          </a:xfrm>
          <a:prstGeom prst="rect">
            <a:avLst/>
          </a:prstGeom>
          <a:ln w="0">
            <a:noFill/>
          </a:ln>
        </p:spPr>
      </p:pic>
      <p:pic>
        <p:nvPicPr>
          <p:cNvPr id="136"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grpSp>
        <p:nvGrpSpPr>
          <p:cNvPr id="137" name="Gruppierung 15"/>
          <p:cNvGrpSpPr/>
          <p:nvPr/>
        </p:nvGrpSpPr>
        <p:grpSpPr>
          <a:xfrm>
            <a:off x="9884880" y="477360"/>
            <a:ext cx="2304360" cy="869400"/>
            <a:chOff x="9884880" y="477360"/>
            <a:chExt cx="2304360" cy="869400"/>
          </a:xfrm>
        </p:grpSpPr>
        <p:sp>
          <p:nvSpPr>
            <p:cNvPr id="138"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39" name="Picture 9" descr=""/>
            <p:cNvPicPr/>
            <p:nvPr/>
          </p:nvPicPr>
          <p:blipFill>
            <a:blip r:embed="rId8"/>
            <a:stretch/>
          </p:blipFill>
          <p:spPr>
            <a:xfrm>
              <a:off x="10106280" y="487080"/>
              <a:ext cx="2013840" cy="805320"/>
            </a:xfrm>
            <a:prstGeom prst="rect">
              <a:avLst/>
            </a:prstGeom>
            <a:ln w="9525">
              <a:noFill/>
            </a:ln>
          </p:spPr>
        </p:pic>
        <p:pic>
          <p:nvPicPr>
            <p:cNvPr id="140" name="Picture 9" descr=""/>
            <p:cNvPicPr/>
            <p:nvPr/>
          </p:nvPicPr>
          <p:blipFill>
            <a:blip r:embed="rId9"/>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3" r:id="rId10"/>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41" name="Grafik 3" descr=""/>
          <p:cNvPicPr/>
          <p:nvPr/>
        </p:nvPicPr>
        <p:blipFill>
          <a:blip r:embed="rId2"/>
          <a:stretch/>
        </p:blipFill>
        <p:spPr>
          <a:xfrm>
            <a:off x="10035360" y="537120"/>
            <a:ext cx="2069280" cy="827280"/>
          </a:xfrm>
          <a:prstGeom prst="rect">
            <a:avLst/>
          </a:prstGeom>
          <a:ln w="0">
            <a:noFill/>
          </a:ln>
        </p:spPr>
      </p:pic>
      <p:sp>
        <p:nvSpPr>
          <p:cNvPr id="142"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4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pic>
        <p:nvPicPr>
          <p:cNvPr id="144" name="Grafik 3" descr=""/>
          <p:cNvPicPr/>
          <p:nvPr/>
        </p:nvPicPr>
        <p:blipFill>
          <a:blip r:embed="rId5"/>
          <a:srcRect l="16669" t="10331" r="8571" b="0"/>
          <a:stretch/>
        </p:blipFill>
        <p:spPr>
          <a:xfrm>
            <a:off x="0" y="0"/>
            <a:ext cx="12211200" cy="6857280"/>
          </a:xfrm>
          <a:prstGeom prst="rect">
            <a:avLst/>
          </a:prstGeom>
          <a:ln w="0">
            <a:noFill/>
          </a:ln>
        </p:spPr>
      </p:pic>
      <p:pic>
        <p:nvPicPr>
          <p:cNvPr id="145"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2760" cy="681120"/>
          </a:xfrm>
          <a:prstGeom prst="rect">
            <a:avLst/>
          </a:prstGeom>
          <a:ln w="0">
            <a:noFill/>
          </a:ln>
        </p:spPr>
      </p:pic>
      <p:pic>
        <p:nvPicPr>
          <p:cNvPr id="146" name="Grafik 5" descr=""/>
          <p:cNvPicPr/>
          <p:nvPr/>
        </p:nvPicPr>
        <p:blipFill>
          <a:blip r:embed="rId8"/>
          <a:stretch/>
        </p:blipFill>
        <p:spPr>
          <a:xfrm>
            <a:off x="7261200" y="1347480"/>
            <a:ext cx="4776840" cy="4781880"/>
          </a:xfrm>
          <a:prstGeom prst="rect">
            <a:avLst/>
          </a:prstGeom>
          <a:ln w="0">
            <a:noFill/>
          </a:ln>
        </p:spPr>
      </p:pic>
      <p:grpSp>
        <p:nvGrpSpPr>
          <p:cNvPr id="147" name="Gruppierung 15"/>
          <p:cNvGrpSpPr/>
          <p:nvPr/>
        </p:nvGrpSpPr>
        <p:grpSpPr>
          <a:xfrm>
            <a:off x="9884880" y="477360"/>
            <a:ext cx="2304360" cy="869400"/>
            <a:chOff x="9884880" y="477360"/>
            <a:chExt cx="2304360" cy="869400"/>
          </a:xfrm>
        </p:grpSpPr>
        <p:sp>
          <p:nvSpPr>
            <p:cNvPr id="148"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49" name="Picture 9" descr=""/>
            <p:cNvPicPr/>
            <p:nvPr/>
          </p:nvPicPr>
          <p:blipFill>
            <a:blip r:embed="rId9"/>
            <a:stretch/>
          </p:blipFill>
          <p:spPr>
            <a:xfrm>
              <a:off x="10106280" y="487080"/>
              <a:ext cx="2013840" cy="805320"/>
            </a:xfrm>
            <a:prstGeom prst="rect">
              <a:avLst/>
            </a:prstGeom>
            <a:ln w="9525">
              <a:noFill/>
            </a:ln>
          </p:spPr>
        </p:pic>
        <p:pic>
          <p:nvPicPr>
            <p:cNvPr id="150" name="Picture 9" descr=""/>
            <p:cNvPicPr/>
            <p:nvPr/>
          </p:nvPicPr>
          <p:blipFill>
            <a:blip r:embed="rId10"/>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5" r:id="rId11"/>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0" name="Grafik 3" descr=""/>
          <p:cNvPicPr/>
          <p:nvPr/>
        </p:nvPicPr>
        <p:blipFill>
          <a:blip r:embed="rId2"/>
          <a:stretch/>
        </p:blipFill>
        <p:spPr>
          <a:xfrm>
            <a:off x="10035360" y="537120"/>
            <a:ext cx="2069280" cy="827280"/>
          </a:xfrm>
          <a:prstGeom prst="rect">
            <a:avLst/>
          </a:prstGeom>
          <a:ln w="0">
            <a:noFill/>
          </a:ln>
        </p:spPr>
      </p:pic>
      <p:sp>
        <p:nvSpPr>
          <p:cNvPr id="11"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2"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13" name="Rechteck 13"/>
          <p:cNvSpPr/>
          <p:nvPr/>
        </p:nvSpPr>
        <p:spPr>
          <a:xfrm>
            <a:off x="0" y="0"/>
            <a:ext cx="1219140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pic>
        <p:nvPicPr>
          <p:cNvPr id="14" name="Grafik 10" descr=""/>
          <p:cNvPicPr/>
          <p:nvPr/>
        </p:nvPicPr>
        <p:blipFill>
          <a:blip r:embed="rId5">
            <a:extLst>
              <a:ext uri="{96DAC541-7B7A-43D3-8B79-37D633B846F1}">
                <asvg:svgBlip xmlns:asvg="http://schemas.microsoft.com/office/drawing/2016/SVG/main" r:embed="rId6"/>
              </a:ext>
            </a:extLst>
          </a:blip>
          <a:stretch/>
        </p:blipFill>
        <p:spPr>
          <a:xfrm>
            <a:off x="672120" y="5663880"/>
            <a:ext cx="11191320" cy="681120"/>
          </a:xfrm>
          <a:prstGeom prst="rect">
            <a:avLst/>
          </a:prstGeom>
          <a:ln w="0">
            <a:noFill/>
          </a:ln>
        </p:spPr>
      </p:pic>
      <p:grpSp>
        <p:nvGrpSpPr>
          <p:cNvPr id="15" name="Gruppierung 15"/>
          <p:cNvGrpSpPr/>
          <p:nvPr/>
        </p:nvGrpSpPr>
        <p:grpSpPr>
          <a:xfrm>
            <a:off x="9884880" y="477360"/>
            <a:ext cx="2304360" cy="869400"/>
            <a:chOff x="9884880" y="477360"/>
            <a:chExt cx="2304360" cy="869400"/>
          </a:xfrm>
        </p:grpSpPr>
        <p:sp>
          <p:nvSpPr>
            <p:cNvPr id="16" name="Rechteck 12"/>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7" name="Picture 9" descr=""/>
            <p:cNvPicPr/>
            <p:nvPr/>
          </p:nvPicPr>
          <p:blipFill>
            <a:blip r:embed="rId7"/>
            <a:stretch/>
          </p:blipFill>
          <p:spPr>
            <a:xfrm>
              <a:off x="10106280" y="487080"/>
              <a:ext cx="2013840" cy="805320"/>
            </a:xfrm>
            <a:prstGeom prst="rect">
              <a:avLst/>
            </a:prstGeom>
            <a:ln w="9525">
              <a:noFill/>
            </a:ln>
          </p:spPr>
        </p:pic>
        <p:pic>
          <p:nvPicPr>
            <p:cNvPr id="18"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1" r:id="rId9"/>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1" name="Grafik 3" descr=""/>
          <p:cNvPicPr/>
          <p:nvPr/>
        </p:nvPicPr>
        <p:blipFill>
          <a:blip r:embed="rId2"/>
          <a:stretch/>
        </p:blipFill>
        <p:spPr>
          <a:xfrm>
            <a:off x="10035360" y="537120"/>
            <a:ext cx="2069280" cy="827280"/>
          </a:xfrm>
          <a:prstGeom prst="rect">
            <a:avLst/>
          </a:prstGeom>
          <a:ln w="0">
            <a:noFill/>
          </a:ln>
        </p:spPr>
      </p:pic>
      <p:sp>
        <p:nvSpPr>
          <p:cNvPr id="152" name="Rectangle 8" hidden="1"/>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5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154" name="Rechteck 13"/>
          <p:cNvSpPr/>
          <p:nvPr/>
        </p:nvSpPr>
        <p:spPr>
          <a:xfrm>
            <a:off x="0" y="0"/>
            <a:ext cx="1219140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rgbClr val="00715e"/>
              </a:solidFill>
              <a:uFillTx/>
              <a:latin typeface="Arial"/>
            </a:endParaRPr>
          </a:p>
        </p:txBody>
      </p:sp>
      <p:pic>
        <p:nvPicPr>
          <p:cNvPr id="155" name="Bild 12" descr=""/>
          <p:cNvPicPr/>
          <p:nvPr/>
        </p:nvPicPr>
        <p:blipFill>
          <a:blip r:embed="rId5">
            <a:extLst>
              <a:ext uri="{96DAC541-7B7A-43D3-8B79-37D633B846F1}">
                <asvg:svgBlip xmlns:asvg="http://schemas.microsoft.com/office/drawing/2016/SVG/main" r:embed="rId6"/>
              </a:ext>
            </a:extLst>
          </a:blip>
          <a:stretch/>
        </p:blipFill>
        <p:spPr>
          <a:xfrm>
            <a:off x="672120" y="5663880"/>
            <a:ext cx="11192760" cy="681120"/>
          </a:xfrm>
          <a:prstGeom prst="rect">
            <a:avLst/>
          </a:prstGeom>
          <a:ln w="0">
            <a:noFill/>
          </a:ln>
        </p:spPr>
      </p:pic>
      <p:grpSp>
        <p:nvGrpSpPr>
          <p:cNvPr id="156" name="Gruppierung 15"/>
          <p:cNvGrpSpPr/>
          <p:nvPr/>
        </p:nvGrpSpPr>
        <p:grpSpPr>
          <a:xfrm>
            <a:off x="9884880" y="477360"/>
            <a:ext cx="2304360" cy="869400"/>
            <a:chOff x="9884880" y="477360"/>
            <a:chExt cx="2304360" cy="869400"/>
          </a:xfrm>
        </p:grpSpPr>
        <p:sp>
          <p:nvSpPr>
            <p:cNvPr id="157" name="Rechteck 10"/>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58" name="Picture 9" descr=""/>
            <p:cNvPicPr/>
            <p:nvPr/>
          </p:nvPicPr>
          <p:blipFill>
            <a:blip r:embed="rId7"/>
            <a:stretch/>
          </p:blipFill>
          <p:spPr>
            <a:xfrm>
              <a:off x="10106280" y="487080"/>
              <a:ext cx="2013840" cy="805320"/>
            </a:xfrm>
            <a:prstGeom prst="rect">
              <a:avLst/>
            </a:prstGeom>
            <a:ln w="9525">
              <a:noFill/>
            </a:ln>
          </p:spPr>
        </p:pic>
        <p:pic>
          <p:nvPicPr>
            <p:cNvPr id="159"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7" r:id="rId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9" name="Grafik 3" descr=""/>
          <p:cNvPicPr/>
          <p:nvPr/>
        </p:nvPicPr>
        <p:blipFill>
          <a:blip r:embed="rId2"/>
          <a:stretch/>
        </p:blipFill>
        <p:spPr>
          <a:xfrm>
            <a:off x="10035360" y="537120"/>
            <a:ext cx="2069280" cy="827280"/>
          </a:xfrm>
          <a:prstGeom prst="rect">
            <a:avLst/>
          </a:prstGeom>
          <a:ln w="0">
            <a:noFill/>
          </a:ln>
        </p:spPr>
      </p:pic>
      <p:sp>
        <p:nvSpPr>
          <p:cNvPr id="20"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1"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22" name="Rechteck 8"/>
          <p:cNvSpPr/>
          <p:nvPr/>
        </p:nvSpPr>
        <p:spPr>
          <a:xfrm>
            <a:off x="0" y="0"/>
            <a:ext cx="1219140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2"/>
              </a:solidFill>
              <a:uFillTx/>
              <a:latin typeface="Arial"/>
            </a:endParaRPr>
          </a:p>
        </p:txBody>
      </p:sp>
      <p:pic>
        <p:nvPicPr>
          <p:cNvPr id="23"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2760" cy="494640"/>
          </a:xfrm>
          <a:prstGeom prst="rect">
            <a:avLst/>
          </a:prstGeom>
          <a:ln w="0">
            <a:noFill/>
          </a:ln>
        </p:spPr>
      </p:pic>
      <p:grpSp>
        <p:nvGrpSpPr>
          <p:cNvPr id="24" name="Gruppierung 15"/>
          <p:cNvGrpSpPr/>
          <p:nvPr/>
        </p:nvGrpSpPr>
        <p:grpSpPr>
          <a:xfrm>
            <a:off x="9884880" y="477360"/>
            <a:ext cx="2304360" cy="869400"/>
            <a:chOff x="9884880" y="477360"/>
            <a:chExt cx="2304360" cy="869400"/>
          </a:xfrm>
        </p:grpSpPr>
        <p:sp>
          <p:nvSpPr>
            <p:cNvPr id="25" name="Rechteck 9"/>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26" name="Picture 9" descr=""/>
            <p:cNvPicPr/>
            <p:nvPr/>
          </p:nvPicPr>
          <p:blipFill>
            <a:blip r:embed="rId7"/>
            <a:stretch/>
          </p:blipFill>
          <p:spPr>
            <a:xfrm>
              <a:off x="10106280" y="487080"/>
              <a:ext cx="2013840" cy="805320"/>
            </a:xfrm>
            <a:prstGeom prst="rect">
              <a:avLst/>
            </a:prstGeom>
            <a:ln w="9525">
              <a:noFill/>
            </a:ln>
          </p:spPr>
        </p:pic>
        <p:pic>
          <p:nvPicPr>
            <p:cNvPr id="27"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3" r:id="rId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 name="Grafik 3" descr=""/>
          <p:cNvPicPr/>
          <p:nvPr/>
        </p:nvPicPr>
        <p:blipFill>
          <a:blip r:embed="rId2"/>
          <a:stretch/>
        </p:blipFill>
        <p:spPr>
          <a:xfrm>
            <a:off x="10035360" y="537120"/>
            <a:ext cx="2069280" cy="827280"/>
          </a:xfrm>
          <a:prstGeom prst="rect">
            <a:avLst/>
          </a:prstGeom>
          <a:ln w="0">
            <a:noFill/>
          </a:ln>
        </p:spPr>
      </p:pic>
      <p:sp>
        <p:nvSpPr>
          <p:cNvPr id="2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3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31" name="Rechteck 8"/>
          <p:cNvSpPr/>
          <p:nvPr/>
        </p:nvSpPr>
        <p:spPr>
          <a:xfrm>
            <a:off x="0" y="0"/>
            <a:ext cx="1219140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pic>
        <p:nvPicPr>
          <p:cNvPr id="32"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2760" cy="494640"/>
          </a:xfrm>
          <a:prstGeom prst="rect">
            <a:avLst/>
          </a:prstGeom>
          <a:ln w="0">
            <a:noFill/>
          </a:ln>
        </p:spPr>
      </p:pic>
      <p:grpSp>
        <p:nvGrpSpPr>
          <p:cNvPr id="33" name="Gruppierung 15"/>
          <p:cNvGrpSpPr/>
          <p:nvPr/>
        </p:nvGrpSpPr>
        <p:grpSpPr>
          <a:xfrm>
            <a:off x="9884880" y="477360"/>
            <a:ext cx="2304360" cy="869400"/>
            <a:chOff x="9884880" y="477360"/>
            <a:chExt cx="2304360" cy="869400"/>
          </a:xfrm>
        </p:grpSpPr>
        <p:sp>
          <p:nvSpPr>
            <p:cNvPr id="34" name="Rechteck 9"/>
            <p:cNvSpPr/>
            <p:nvPr/>
          </p:nvSpPr>
          <p:spPr>
            <a:xfrm>
              <a:off x="9884880" y="477360"/>
              <a:ext cx="2304360" cy="86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35" name="Picture 9" descr=""/>
            <p:cNvPicPr/>
            <p:nvPr/>
          </p:nvPicPr>
          <p:blipFill>
            <a:blip r:embed="rId7"/>
            <a:stretch/>
          </p:blipFill>
          <p:spPr>
            <a:xfrm>
              <a:off x="10106280" y="487080"/>
              <a:ext cx="2013840" cy="805320"/>
            </a:xfrm>
            <a:prstGeom prst="rect">
              <a:avLst/>
            </a:prstGeom>
            <a:ln w="9525">
              <a:noFill/>
            </a:ln>
          </p:spPr>
        </p:pic>
        <p:pic>
          <p:nvPicPr>
            <p:cNvPr id="36" name="Picture 9" descr=""/>
            <p:cNvPicPr/>
            <p:nvPr/>
          </p:nvPicPr>
          <p:blipFill>
            <a:blip r:embed="rId8"/>
            <a:stretch/>
          </p:blipFill>
          <p:spPr>
            <a:xfrm>
              <a:off x="9977400" y="479880"/>
              <a:ext cx="2159280" cy="86328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5" r:id="rId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7" name="Grafik 3" descr=""/>
          <p:cNvPicPr/>
          <p:nvPr/>
        </p:nvPicPr>
        <p:blipFill>
          <a:blip r:embed="rId2"/>
          <a:stretch/>
        </p:blipFill>
        <p:spPr>
          <a:xfrm>
            <a:off x="10035360" y="537120"/>
            <a:ext cx="2069280" cy="827280"/>
          </a:xfrm>
          <a:prstGeom prst="rect">
            <a:avLst/>
          </a:prstGeom>
          <a:ln w="0">
            <a:noFill/>
          </a:ln>
        </p:spPr>
      </p:pic>
      <p:sp>
        <p:nvSpPr>
          <p:cNvPr id="38"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39"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40" name="Rechteck 1"/>
          <p:cNvSpPr/>
          <p:nvPr/>
        </p:nvSpPr>
        <p:spPr>
          <a:xfrm>
            <a:off x="0" y="0"/>
            <a:ext cx="12191400" cy="43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1" name="Grafik 3" descr=""/>
          <p:cNvPicPr/>
          <p:nvPr/>
        </p:nvPicPr>
        <p:blipFill>
          <a:blip r:embed="rId2"/>
          <a:stretch/>
        </p:blipFill>
        <p:spPr>
          <a:xfrm>
            <a:off x="10035360" y="537120"/>
            <a:ext cx="2069280" cy="827280"/>
          </a:xfrm>
          <a:prstGeom prst="rect">
            <a:avLst/>
          </a:prstGeom>
          <a:ln w="0">
            <a:noFill/>
          </a:ln>
        </p:spPr>
      </p:pic>
      <p:sp>
        <p:nvSpPr>
          <p:cNvPr id="42"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4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44" name="PlaceHolder 1"/>
          <p:cNvSpPr>
            <a:spLocks noGrp="1"/>
          </p:cNvSpPr>
          <p:nvPr>
            <p:ph type="ftr" idx="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45" name="PlaceHolder 2"/>
          <p:cNvSpPr>
            <a:spLocks noGrp="1"/>
          </p:cNvSpPr>
          <p:nvPr>
            <p:ph type="sldNum" idx="2"/>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6C97C0BE-5659-4B84-ACA5-B50B1773107B}"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
        <p:nvSpPr>
          <p:cNvPr id="46"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CN" sz="4400" strike="noStrike" u="none">
                <a:solidFill>
                  <a:srgbClr val="000000"/>
                </a:solidFill>
                <a:uFillTx/>
                <a:latin typeface="Arial"/>
              </a:rPr>
              <a:t>单击以编辑标题文本格式</a:t>
            </a:r>
            <a:endParaRPr b="0" lang="en-US" sz="4400" strike="noStrike" u="none">
              <a:solidFill>
                <a:srgbClr val="000000"/>
              </a:solidFill>
              <a:uFillTx/>
              <a:latin typeface="Arial"/>
            </a:endParaRPr>
          </a:p>
        </p:txBody>
      </p:sp>
      <p:sp>
        <p:nvSpPr>
          <p:cNvPr id="4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3200" strike="noStrike" u="none">
                <a:solidFill>
                  <a:srgbClr val="000000"/>
                </a:solidFill>
                <a:uFillTx/>
                <a:latin typeface="Arial"/>
              </a:rPr>
              <a:t>点击以编辑提纲文本格式</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2800" strike="noStrike" u="none">
                <a:solidFill>
                  <a:srgbClr val="000000"/>
                </a:solidFill>
                <a:uFillTx/>
                <a:latin typeface="Arial"/>
              </a:rPr>
              <a:t>第二提纲级别</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2400" strike="noStrike" u="none">
                <a:solidFill>
                  <a:srgbClr val="000000"/>
                </a:solidFill>
                <a:uFillTx/>
                <a:latin typeface="Arial"/>
              </a:rPr>
              <a:t>第三提纲级别</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2000" strike="noStrike" u="none">
                <a:solidFill>
                  <a:srgbClr val="000000"/>
                </a:solidFill>
                <a:uFillTx/>
                <a:latin typeface="Arial"/>
              </a:rPr>
              <a:t>第四提纲级别</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第五提纲级别</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第六提纲级别</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rgbClr val="000000"/>
                </a:solidFill>
                <a:uFillTx/>
                <a:latin typeface="Arial"/>
              </a:rPr>
              <a:t>第七提纲级别</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 name="Grafik 3" descr=""/>
          <p:cNvPicPr/>
          <p:nvPr/>
        </p:nvPicPr>
        <p:blipFill>
          <a:blip r:embed="rId2"/>
          <a:stretch/>
        </p:blipFill>
        <p:spPr>
          <a:xfrm>
            <a:off x="10035360" y="537120"/>
            <a:ext cx="2069280" cy="827280"/>
          </a:xfrm>
          <a:prstGeom prst="rect">
            <a:avLst/>
          </a:prstGeom>
          <a:ln w="0">
            <a:noFill/>
          </a:ln>
        </p:spPr>
      </p:pic>
      <p:sp>
        <p:nvSpPr>
          <p:cNvPr id="4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51" name="PlaceHolder 1"/>
          <p:cNvSpPr>
            <a:spLocks noGrp="1"/>
          </p:cNvSpPr>
          <p:nvPr>
            <p:ph type="ftr" idx="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52" name="PlaceHolder 2"/>
          <p:cNvSpPr>
            <a:spLocks noGrp="1"/>
          </p:cNvSpPr>
          <p:nvPr>
            <p:ph type="sldNum" idx="4"/>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B2493CC7-2B3E-46B1-A83F-936B9205EAAF}"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3" name="Grafik 3" descr=""/>
          <p:cNvPicPr/>
          <p:nvPr/>
        </p:nvPicPr>
        <p:blipFill>
          <a:blip r:embed="rId2"/>
          <a:stretch/>
        </p:blipFill>
        <p:spPr>
          <a:xfrm>
            <a:off x="10035360" y="537120"/>
            <a:ext cx="2069280" cy="827280"/>
          </a:xfrm>
          <a:prstGeom prst="rect">
            <a:avLst/>
          </a:prstGeom>
          <a:ln w="0">
            <a:noFill/>
          </a:ln>
        </p:spPr>
      </p:pic>
      <p:sp>
        <p:nvSpPr>
          <p:cNvPr id="54"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56" name="PlaceHolder 1"/>
          <p:cNvSpPr>
            <a:spLocks noGrp="1"/>
          </p:cNvSpPr>
          <p:nvPr>
            <p:ph type="ftr" idx="5"/>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57" name="PlaceHolder 2"/>
          <p:cNvSpPr>
            <a:spLocks noGrp="1"/>
          </p:cNvSpPr>
          <p:nvPr>
            <p:ph type="sldNum" idx="6"/>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6FF1B729-E8AB-4EEB-AF5C-1EFD151F8702}"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8" name="Grafik 3" descr=""/>
          <p:cNvPicPr/>
          <p:nvPr/>
        </p:nvPicPr>
        <p:blipFill>
          <a:blip r:embed="rId2"/>
          <a:stretch/>
        </p:blipFill>
        <p:spPr>
          <a:xfrm>
            <a:off x="10035360" y="537120"/>
            <a:ext cx="2069280" cy="827280"/>
          </a:xfrm>
          <a:prstGeom prst="rect">
            <a:avLst/>
          </a:prstGeom>
          <a:ln w="0">
            <a:noFill/>
          </a:ln>
        </p:spPr>
      </p:pic>
      <p:sp>
        <p:nvSpPr>
          <p:cNvPr id="59" name="Rectangle 8"/>
          <p:cNvSpPr/>
          <p:nvPr/>
        </p:nvSpPr>
        <p:spPr>
          <a:xfrm>
            <a:off x="651960" y="304920"/>
            <a:ext cx="11183400" cy="5328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6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2760" cy="494640"/>
          </a:xfrm>
          <a:prstGeom prst="rect">
            <a:avLst/>
          </a:prstGeom>
          <a:ln w="0">
            <a:noFill/>
          </a:ln>
        </p:spPr>
      </p:pic>
      <p:sp>
        <p:nvSpPr>
          <p:cNvPr id="61" name="PlaceHolder 1"/>
          <p:cNvSpPr>
            <a:spLocks noGrp="1"/>
          </p:cNvSpPr>
          <p:nvPr>
            <p:ph type="title"/>
          </p:nvPr>
        </p:nvSpPr>
        <p:spPr>
          <a:xfrm>
            <a:off x="672120" y="496800"/>
            <a:ext cx="8778600" cy="837360"/>
          </a:xfrm>
          <a:prstGeom prst="rect">
            <a:avLst/>
          </a:prstGeom>
          <a:noFill/>
          <a:ln w="0">
            <a:noFill/>
          </a:ln>
        </p:spPr>
        <p:txBody>
          <a:bodyPr numCol="1" spcCol="0"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2" name="PlaceHolder 2"/>
          <p:cNvSpPr>
            <a:spLocks noGrp="1"/>
          </p:cNvSpPr>
          <p:nvPr>
            <p:ph type="ftr" idx="7"/>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63" name="PlaceHolder 3"/>
          <p:cNvSpPr>
            <a:spLocks noGrp="1"/>
          </p:cNvSpPr>
          <p:nvPr>
            <p:ph type="sldNum" idx="8"/>
          </p:nvPr>
        </p:nvSpPr>
        <p:spPr>
          <a:xfrm>
            <a:off x="11302560" y="6484320"/>
            <a:ext cx="532800" cy="364320"/>
          </a:xfrm>
          <a:prstGeom prst="rect">
            <a:avLst/>
          </a:prstGeom>
          <a:noFill/>
          <a:ln w="0">
            <a:noFill/>
          </a:ln>
        </p:spPr>
        <p:txBody>
          <a:bodyPr lIns="91440" rIns="91440" tIns="45720" bIns="45720" anchor="t">
            <a:noAutofit/>
          </a:bodyPr>
          <a:lstStyle>
            <a:lvl1pPr indent="0">
              <a:lnSpc>
                <a:spcPct val="100000"/>
              </a:lnSpc>
              <a:buNone/>
              <a:tabLst>
                <a:tab algn="l" pos="0"/>
              </a:tabLst>
              <a:defRPr b="0" lang="de-DE" sz="1000" strike="noStrike" u="none">
                <a:solidFill>
                  <a:schemeClr val="dk1"/>
                </a:solidFill>
                <a:uFillTx/>
                <a:latin typeface="Arial"/>
              </a:defRPr>
            </a:lvl1pPr>
          </a:lstStyle>
          <a:p>
            <a:pPr indent="0">
              <a:lnSpc>
                <a:spcPct val="100000"/>
              </a:lnSpc>
              <a:buNone/>
              <a:tabLst>
                <a:tab algn="l" pos="0"/>
              </a:tabLst>
            </a:pPr>
            <a:fld id="{D25B3C98-E0FA-4F89-A553-4065DAE14FC8}"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slideLayout" Target="../slideLayouts/slideLayout6.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rPr>
              <a:t>System structure</a:t>
            </a:r>
            <a:endParaRPr b="0" lang="en-US" sz="2660" strike="noStrike" u="none">
              <a:solidFill>
                <a:srgbClr val="000000"/>
              </a:solidFill>
              <a:uFillTx/>
              <a:latin typeface="Arial"/>
            </a:endParaRPr>
          </a:p>
        </p:txBody>
      </p:sp>
      <p:sp>
        <p:nvSpPr>
          <p:cNvPr id="167" name="PlaceHolder 2"/>
          <p:cNvSpPr>
            <a:spLocks noGrp="1"/>
          </p:cNvSpPr>
          <p:nvPr>
            <p:ph type="ftr" idx="18"/>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68" name="" descr=""/>
          <p:cNvPicPr/>
          <p:nvPr/>
        </p:nvPicPr>
        <p:blipFill>
          <a:blip r:embed="rId1"/>
          <a:stretch/>
        </p:blipFill>
        <p:spPr>
          <a:xfrm>
            <a:off x="754920" y="1803240"/>
            <a:ext cx="10599480" cy="3928680"/>
          </a:xfrm>
          <a:prstGeom prst="rect">
            <a:avLst/>
          </a:prstGeom>
          <a:ln w="0">
            <a:noFill/>
          </a:ln>
        </p:spPr>
      </p:pic>
      <p:sp>
        <p:nvSpPr>
          <p:cNvPr id="4" name="PlaceHolder 3"/>
          <p:cNvSpPr>
            <a:spLocks noGrp="1"/>
          </p:cNvSpPr>
          <p:nvPr>
            <p:ph type="sldNum" idx="2"/>
          </p:nvPr>
        </p:nvSpPr>
        <p:spPr/>
        <p:txBody>
          <a:bodyPr/>
          <a:p>
            <a:fld id="{3321C883-8062-4B09-9F15-CD70B8AC9CA7}"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p:nvPr>
        </p:nvSpPr>
        <p:spPr>
          <a:xfrm>
            <a:off x="681480" y="1617120"/>
            <a:ext cx="10830240" cy="44449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GUI Communication is executed by setting up a server. </a:t>
            </a:r>
            <a:endParaRPr b="0" lang="en-US" sz="1870" strike="noStrike" u="none">
              <a:solidFill>
                <a:srgbClr val="000000"/>
              </a:solidFill>
              <a:uFillTx/>
              <a:latin typeface="Arial"/>
            </a:endParaRPr>
          </a:p>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Users can control the charging station through a web page. </a:t>
            </a:r>
            <a:endParaRPr b="0" lang="en-US" sz="1870" strike="noStrike" u="none">
              <a:solidFill>
                <a:srgbClr val="000000"/>
              </a:solidFill>
              <a:uFillTx/>
              <a:latin typeface="Arial"/>
            </a:endParaRPr>
          </a:p>
        </p:txBody>
      </p:sp>
      <p:sp>
        <p:nvSpPr>
          <p:cNvPr id="245"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structure——GUI</a:t>
            </a:r>
            <a:endParaRPr b="0" lang="en-US" sz="2660" strike="noStrike" u="none">
              <a:solidFill>
                <a:srgbClr val="000000"/>
              </a:solidFill>
              <a:uFillTx/>
              <a:latin typeface="Arial"/>
            </a:endParaRPr>
          </a:p>
        </p:txBody>
      </p:sp>
      <p:sp>
        <p:nvSpPr>
          <p:cNvPr id="246" name="PlaceHolder 3"/>
          <p:cNvSpPr>
            <a:spLocks noGrp="1"/>
          </p:cNvSpPr>
          <p:nvPr>
            <p:ph type="ftr" idx="27"/>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47" name="" descr=""/>
          <p:cNvPicPr/>
          <p:nvPr/>
        </p:nvPicPr>
        <p:blipFill>
          <a:blip r:embed="rId1"/>
          <a:stretch/>
        </p:blipFill>
        <p:spPr>
          <a:xfrm>
            <a:off x="8717400" y="1608840"/>
            <a:ext cx="3087360" cy="1144080"/>
          </a:xfrm>
          <a:prstGeom prst="rect">
            <a:avLst/>
          </a:prstGeom>
          <a:ln w="0">
            <a:noFill/>
          </a:ln>
        </p:spPr>
      </p:pic>
      <p:sp>
        <p:nvSpPr>
          <p:cNvPr id="5" name="PlaceHolder 4"/>
          <p:cNvSpPr>
            <a:spLocks noGrp="1"/>
          </p:cNvSpPr>
          <p:nvPr>
            <p:ph type="sldNum" idx="2"/>
          </p:nvPr>
        </p:nvSpPr>
        <p:spPr/>
        <p:txBody>
          <a:bodyPr/>
          <a:p>
            <a:fld id="{1C84C6AD-AE72-4740-8E48-68A38AE8A4CF}"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p:nvPr>
        </p:nvSpPr>
        <p:spPr>
          <a:xfrm>
            <a:off x="681480" y="1617120"/>
            <a:ext cx="4303080" cy="4568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The Central Scheduling Layer</a:t>
            </a:r>
            <a:endParaRPr b="0" lang="en-US" sz="1870" strike="noStrike" u="none">
              <a:solidFill>
                <a:srgbClr val="000000"/>
              </a:solidFill>
              <a:uFillTx/>
              <a:latin typeface="Arial"/>
            </a:endParaRPr>
          </a:p>
        </p:txBody>
      </p:sp>
      <p:sp>
        <p:nvSpPr>
          <p:cNvPr id="249"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structure——Central Layer</a:t>
            </a:r>
            <a:endParaRPr b="0" lang="en-US" sz="2660" strike="noStrike" u="none">
              <a:solidFill>
                <a:srgbClr val="000000"/>
              </a:solidFill>
              <a:uFillTx/>
              <a:latin typeface="Arial"/>
            </a:endParaRPr>
          </a:p>
        </p:txBody>
      </p:sp>
      <p:sp>
        <p:nvSpPr>
          <p:cNvPr id="250" name="PlaceHolder 3"/>
          <p:cNvSpPr>
            <a:spLocks noGrp="1"/>
          </p:cNvSpPr>
          <p:nvPr>
            <p:ph type="ftr" idx="28"/>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51" name="" descr=""/>
          <p:cNvPicPr/>
          <p:nvPr/>
        </p:nvPicPr>
        <p:blipFill>
          <a:blip r:embed="rId1"/>
          <a:stretch/>
        </p:blipFill>
        <p:spPr>
          <a:xfrm>
            <a:off x="8717760" y="1609200"/>
            <a:ext cx="3087360" cy="1144080"/>
          </a:xfrm>
          <a:prstGeom prst="rect">
            <a:avLst/>
          </a:prstGeom>
          <a:ln w="0">
            <a:noFill/>
          </a:ln>
        </p:spPr>
      </p:pic>
      <p:sp>
        <p:nvSpPr>
          <p:cNvPr id="252" name="Inhaltsplatzhalter 29"/>
          <p:cNvSpPr/>
          <p:nvPr/>
        </p:nvSpPr>
        <p:spPr>
          <a:xfrm>
            <a:off x="681480" y="233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connect all modules</a:t>
            </a:r>
            <a:endParaRPr b="0" lang="en-US" sz="1870" strike="noStrike" u="none">
              <a:solidFill>
                <a:srgbClr val="000000"/>
              </a:solidFill>
              <a:uFillTx/>
              <a:latin typeface="Arial"/>
            </a:endParaRPr>
          </a:p>
        </p:txBody>
      </p:sp>
      <p:sp>
        <p:nvSpPr>
          <p:cNvPr id="253" name="Inhaltsplatzhalter 30"/>
          <p:cNvSpPr/>
          <p:nvPr/>
        </p:nvSpPr>
        <p:spPr>
          <a:xfrm>
            <a:off x="681480" y="161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The Central Scheduling Layer</a:t>
            </a:r>
            <a:endParaRPr b="0" lang="en-US" sz="1870" strike="noStrike" u="none">
              <a:solidFill>
                <a:srgbClr val="000000"/>
              </a:solidFill>
              <a:uFillTx/>
              <a:latin typeface="Arial"/>
            </a:endParaRPr>
          </a:p>
        </p:txBody>
      </p:sp>
      <p:sp>
        <p:nvSpPr>
          <p:cNvPr id="254" name="Inhaltsplatzhalter 31"/>
          <p:cNvSpPr/>
          <p:nvPr/>
        </p:nvSpPr>
        <p:spPr>
          <a:xfrm>
            <a:off x="681480" y="2697120"/>
            <a:ext cx="4303080" cy="45684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manage task scheduling</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DCF87CDD-9647-490B-89E6-E85BEB5C06F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p:nvPr>
        </p:nvSpPr>
        <p:spPr>
          <a:xfrm>
            <a:off x="681480" y="1617120"/>
            <a:ext cx="1392480" cy="42516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Problem</a:t>
            </a:r>
            <a:endParaRPr b="0" lang="en-US" sz="1870" strike="noStrike" u="none">
              <a:solidFill>
                <a:srgbClr val="000000"/>
              </a:solidFill>
              <a:uFillTx/>
              <a:latin typeface="Arial"/>
            </a:endParaRPr>
          </a:p>
        </p:txBody>
      </p:sp>
      <p:sp>
        <p:nvSpPr>
          <p:cNvPr id="256"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structure——Signal</a:t>
            </a:r>
            <a:endParaRPr b="0" lang="en-US" sz="2660" strike="noStrike" u="none">
              <a:solidFill>
                <a:srgbClr val="000000"/>
              </a:solidFill>
              <a:uFillTx/>
              <a:latin typeface="Arial"/>
            </a:endParaRPr>
          </a:p>
        </p:txBody>
      </p:sp>
      <p:sp>
        <p:nvSpPr>
          <p:cNvPr id="257" name="PlaceHolder 3"/>
          <p:cNvSpPr>
            <a:spLocks noGrp="1"/>
          </p:cNvSpPr>
          <p:nvPr>
            <p:ph type="ftr" idx="2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sp>
        <p:nvSpPr>
          <p:cNvPr id="258" name="Inhaltsplatzhalter 32"/>
          <p:cNvSpPr/>
          <p:nvPr/>
        </p:nvSpPr>
        <p:spPr>
          <a:xfrm>
            <a:off x="2841840" y="1617120"/>
            <a:ext cx="265068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Complex function calls</a:t>
            </a:r>
            <a:endParaRPr b="0" lang="en-US" sz="1870" strike="noStrike" u="none">
              <a:solidFill>
                <a:srgbClr val="000000"/>
              </a:solidFill>
              <a:uFillTx/>
              <a:latin typeface="Arial"/>
            </a:endParaRPr>
          </a:p>
        </p:txBody>
      </p:sp>
      <p:sp>
        <p:nvSpPr>
          <p:cNvPr id="259" name="Inhaltsplatzhalter 33"/>
          <p:cNvSpPr/>
          <p:nvPr/>
        </p:nvSpPr>
        <p:spPr>
          <a:xfrm>
            <a:off x="681840" y="2337120"/>
            <a:ext cx="139248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en-US" sz="1870" strike="noStrike" u="none">
              <a:solidFill>
                <a:srgbClr val="000000"/>
              </a:solidFill>
              <a:uFillTx/>
              <a:latin typeface="Arial"/>
            </a:endParaRPr>
          </a:p>
        </p:txBody>
      </p:sp>
      <p:sp>
        <p:nvSpPr>
          <p:cNvPr id="260" name="Inhaltsplatzhalter 34"/>
          <p:cNvSpPr/>
          <p:nvPr/>
        </p:nvSpPr>
        <p:spPr>
          <a:xfrm>
            <a:off x="2842200" y="2337120"/>
            <a:ext cx="3454560" cy="42516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Create Signal class to decouple</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6F8413E2-0EC5-4FAD-9F22-9F438A5AAEC0}" type="slidenum">
              <a:t>12</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p:nvPr>
        </p:nvSpPr>
        <p:spPr>
          <a:xfrm>
            <a:off x="681480" y="1617120"/>
            <a:ext cx="6719040" cy="4114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Communication method:</a:t>
            </a:r>
            <a:endParaRPr b="0" lang="en-US" sz="1870" strike="noStrike" u="none">
              <a:solidFill>
                <a:srgbClr val="000000"/>
              </a:solidFill>
              <a:uFillTx/>
              <a:latin typeface="Arial"/>
            </a:endParaRPr>
          </a:p>
        </p:txBody>
      </p:sp>
      <p:sp>
        <p:nvSpPr>
          <p:cNvPr id="170"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71" name="PlaceHolder 3"/>
          <p:cNvSpPr>
            <a:spLocks noGrp="1"/>
          </p:cNvSpPr>
          <p:nvPr>
            <p:ph type="ftr" idx="19"/>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72" name="" descr=""/>
          <p:cNvPicPr/>
          <p:nvPr/>
        </p:nvPicPr>
        <p:blipFill>
          <a:blip r:embed="rId1"/>
          <a:stretch/>
        </p:blipFill>
        <p:spPr>
          <a:xfrm>
            <a:off x="8716680" y="1608120"/>
            <a:ext cx="3087360" cy="1144080"/>
          </a:xfrm>
          <a:prstGeom prst="rect">
            <a:avLst/>
          </a:prstGeom>
          <a:ln w="0">
            <a:noFill/>
          </a:ln>
        </p:spPr>
      </p:pic>
      <p:sp>
        <p:nvSpPr>
          <p:cNvPr id="173" name="Inhaltsplatzhalter 7"/>
          <p:cNvSpPr/>
          <p:nvPr/>
        </p:nvSpPr>
        <p:spPr>
          <a:xfrm>
            <a:off x="3417840" y="1617120"/>
            <a:ext cx="400428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used by OCPP officially</a:t>
            </a:r>
            <a:endParaRPr b="0" lang="en-US" sz="1870" strike="noStrike" u="none">
              <a:solidFill>
                <a:srgbClr val="000000"/>
              </a:solidFill>
              <a:uFillTx/>
              <a:latin typeface="Arial"/>
            </a:endParaRPr>
          </a:p>
        </p:txBody>
      </p:sp>
      <p:sp>
        <p:nvSpPr>
          <p:cNvPr id="174" name="Inhaltsplatzhalter 14"/>
          <p:cNvSpPr/>
          <p:nvPr/>
        </p:nvSpPr>
        <p:spPr>
          <a:xfrm>
            <a:off x="717840" y="204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Execute type:</a:t>
            </a:r>
            <a:endParaRPr b="0" lang="en-US" sz="1870" strike="noStrike" u="none">
              <a:solidFill>
                <a:srgbClr val="000000"/>
              </a:solidFill>
              <a:uFillTx/>
              <a:latin typeface="Arial"/>
            </a:endParaRPr>
          </a:p>
        </p:txBody>
      </p:sp>
      <p:sp>
        <p:nvSpPr>
          <p:cNvPr id="175" name="Inhaltsplatzhalter 15"/>
          <p:cNvSpPr/>
          <p:nvPr/>
        </p:nvSpPr>
        <p:spPr>
          <a:xfrm>
            <a:off x="3414240" y="204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Asynchronously</a:t>
            </a:r>
            <a:endParaRPr b="0" lang="en-US" sz="1870" strike="noStrike" u="none">
              <a:solidFill>
                <a:srgbClr val="000000"/>
              </a:solidFill>
              <a:uFillTx/>
              <a:latin typeface="Arial"/>
            </a:endParaRPr>
          </a:p>
        </p:txBody>
      </p:sp>
      <p:sp>
        <p:nvSpPr>
          <p:cNvPr id="176" name="Inhaltsplatzhalter 16"/>
          <p:cNvSpPr/>
          <p:nvPr/>
        </p:nvSpPr>
        <p:spPr>
          <a:xfrm>
            <a:off x="3410640" y="240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OCPP-Library:   Asynchronously</a:t>
            </a:r>
            <a:endParaRPr b="0" lang="en-US" sz="1870" strike="noStrike" u="none">
              <a:solidFill>
                <a:srgbClr val="000000"/>
              </a:solidFill>
              <a:uFillTx/>
              <a:latin typeface="Arial"/>
            </a:endParaRPr>
          </a:p>
        </p:txBody>
      </p:sp>
      <p:sp>
        <p:nvSpPr>
          <p:cNvPr id="177" name="Inhaltsplatzhalter 17"/>
          <p:cNvSpPr/>
          <p:nvPr/>
        </p:nvSpPr>
        <p:spPr>
          <a:xfrm>
            <a:off x="3407040" y="2769120"/>
            <a:ext cx="38433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handle:   Synchronously</a:t>
            </a:r>
            <a:endParaRPr b="0" lang="en-US" sz="1870" strike="noStrike" u="none">
              <a:solidFill>
                <a:srgbClr val="000000"/>
              </a:solidFill>
              <a:uFillTx/>
              <a:latin typeface="Arial"/>
            </a:endParaRPr>
          </a:p>
        </p:txBody>
      </p:sp>
      <p:sp>
        <p:nvSpPr>
          <p:cNvPr id="178" name="Inhaltsplatzhalter 18"/>
          <p:cNvSpPr/>
          <p:nvPr/>
        </p:nvSpPr>
        <p:spPr>
          <a:xfrm>
            <a:off x="714240" y="348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Problem:</a:t>
            </a:r>
            <a:endParaRPr b="0" lang="en-US" sz="1870" strike="noStrike" u="none">
              <a:solidFill>
                <a:srgbClr val="000000"/>
              </a:solidFill>
              <a:uFillTx/>
              <a:latin typeface="Arial"/>
            </a:endParaRPr>
          </a:p>
        </p:txBody>
      </p:sp>
      <p:sp>
        <p:nvSpPr>
          <p:cNvPr id="179" name="Inhaltsplatzhalter 19"/>
          <p:cNvSpPr/>
          <p:nvPr/>
        </p:nvSpPr>
        <p:spPr>
          <a:xfrm>
            <a:off x="4847400" y="3489120"/>
            <a:ext cx="56217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Optimizer:</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not support high concurrency</a:t>
            </a:r>
            <a:endParaRPr b="0" lang="en-US" sz="1870" strike="noStrike" u="none">
              <a:solidFill>
                <a:srgbClr val="000000"/>
              </a:solidFill>
              <a:uFillTx/>
              <a:latin typeface="Arial"/>
            </a:endParaRPr>
          </a:p>
        </p:txBody>
      </p:sp>
      <p:sp>
        <p:nvSpPr>
          <p:cNvPr id="180" name="Inhaltsplatzhalter 20"/>
          <p:cNvSpPr/>
          <p:nvPr/>
        </p:nvSpPr>
        <p:spPr>
          <a:xfrm>
            <a:off x="4847760" y="3849120"/>
            <a:ext cx="482184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Charging Station:</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little influence</a:t>
            </a:r>
            <a:endParaRPr b="0" lang="en-US" sz="1870" strike="noStrike" u="none">
              <a:solidFill>
                <a:srgbClr val="000000"/>
              </a:solidFill>
              <a:uFillTx/>
              <a:latin typeface="Arial"/>
            </a:endParaRPr>
          </a:p>
        </p:txBody>
      </p:sp>
      <p:sp>
        <p:nvSpPr>
          <p:cNvPr id="181" name="Inhaltsplatzhalter 21"/>
          <p:cNvSpPr/>
          <p:nvPr/>
        </p:nvSpPr>
        <p:spPr>
          <a:xfrm>
            <a:off x="2687760" y="3489120"/>
            <a:ext cx="186480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Concurrency</a:t>
            </a:r>
            <a:endParaRPr b="0" lang="en-US" sz="1870" strike="noStrike" u="none">
              <a:solidFill>
                <a:srgbClr val="000000"/>
              </a:solidFill>
              <a:uFillTx/>
              <a:latin typeface="Arial"/>
            </a:endParaRPr>
          </a:p>
        </p:txBody>
      </p:sp>
      <p:sp>
        <p:nvSpPr>
          <p:cNvPr id="182" name="Inhaltsplatzhalter 22"/>
          <p:cNvSpPr/>
          <p:nvPr/>
        </p:nvSpPr>
        <p:spPr>
          <a:xfrm>
            <a:off x="2684160" y="4569120"/>
            <a:ext cx="19731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Scalability</a:t>
            </a:r>
            <a:endParaRPr b="0" lang="en-US" sz="1870" strike="noStrike" u="none">
              <a:solidFill>
                <a:srgbClr val="000000"/>
              </a:solidFill>
              <a:uFillTx/>
              <a:latin typeface="Arial"/>
            </a:endParaRPr>
          </a:p>
        </p:txBody>
      </p:sp>
      <p:sp>
        <p:nvSpPr>
          <p:cNvPr id="183" name="Inhaltsplatzhalter 23"/>
          <p:cNvSpPr/>
          <p:nvPr/>
        </p:nvSpPr>
        <p:spPr>
          <a:xfrm>
            <a:off x="4848120" y="4569120"/>
            <a:ext cx="604800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parsing and action execution are tied together</a:t>
            </a:r>
            <a:endParaRPr b="0" lang="en-US" sz="1870" strike="noStrike" u="none">
              <a:solidFill>
                <a:srgbClr val="000000"/>
              </a:solidFill>
              <a:uFillTx/>
              <a:latin typeface="Arial"/>
            </a:endParaRPr>
          </a:p>
        </p:txBody>
      </p:sp>
      <p:sp>
        <p:nvSpPr>
          <p:cNvPr id="184" name="Inhaltsplatzhalter 24"/>
          <p:cNvSpPr/>
          <p:nvPr/>
        </p:nvSpPr>
        <p:spPr>
          <a:xfrm>
            <a:off x="714240" y="5289120"/>
            <a:ext cx="180396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en-US" sz="1870" strike="noStrike" u="none">
              <a:solidFill>
                <a:srgbClr val="000000"/>
              </a:solidFill>
              <a:uFillTx/>
              <a:latin typeface="Arial"/>
            </a:endParaRPr>
          </a:p>
        </p:txBody>
      </p:sp>
      <p:sp>
        <p:nvSpPr>
          <p:cNvPr id="185" name="Inhaltsplatzhalter 25"/>
          <p:cNvSpPr/>
          <p:nvPr/>
        </p:nvSpPr>
        <p:spPr>
          <a:xfrm>
            <a:off x="2684160" y="5289120"/>
            <a:ext cx="4201920" cy="41148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signal-driven architecture to decouple</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98CE646C-7F09-4795-B617-4283C7CE75AA}"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p:nvPr>
        </p:nvSpPr>
        <p:spPr>
          <a:xfrm>
            <a:off x="7562880" y="3628800"/>
            <a:ext cx="4076280" cy="4093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Request: import information</a:t>
            </a:r>
            <a:endParaRPr b="0" lang="en-US" sz="1870" strike="noStrike" u="none">
              <a:solidFill>
                <a:srgbClr val="000000"/>
              </a:solidFill>
              <a:uFillTx/>
              <a:latin typeface="Arial"/>
            </a:endParaRPr>
          </a:p>
        </p:txBody>
      </p:sp>
      <p:sp>
        <p:nvSpPr>
          <p:cNvPr id="187"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88" name="PlaceHolder 3"/>
          <p:cNvSpPr>
            <a:spLocks noGrp="1"/>
          </p:cNvSpPr>
          <p:nvPr>
            <p:ph type="ftr" idx="20"/>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89" name="" descr=""/>
          <p:cNvPicPr/>
          <p:nvPr/>
        </p:nvPicPr>
        <p:blipFill>
          <a:blip r:embed="rId1"/>
          <a:stretch/>
        </p:blipFill>
        <p:spPr>
          <a:xfrm>
            <a:off x="570960" y="1213560"/>
            <a:ext cx="6839280" cy="4996440"/>
          </a:xfrm>
          <a:prstGeom prst="rect">
            <a:avLst/>
          </a:prstGeom>
          <a:ln w="0">
            <a:noFill/>
          </a:ln>
        </p:spPr>
      </p:pic>
      <p:sp>
        <p:nvSpPr>
          <p:cNvPr id="190" name="Inhaltsplatzhalter 6"/>
          <p:cNvSpPr/>
          <p:nvPr/>
        </p:nvSpPr>
        <p:spPr>
          <a:xfrm>
            <a:off x="7562880" y="4267080"/>
            <a:ext cx="4076280" cy="409320"/>
          </a:xfrm>
          <a:prstGeom prst="rect">
            <a:avLst/>
          </a:prstGeom>
          <a:noFill/>
          <a:ln w="9360">
            <a:noFill/>
          </a:ln>
        </p:spPr>
        <p:style>
          <a:lnRef idx="0"/>
          <a:fillRef idx="0"/>
          <a:effectRef idx="0"/>
          <a:fontRef idx="minor"/>
        </p:style>
        <p:txBody>
          <a:bodyPr numCol="1" spcCol="0" lIns="0" rIns="0" tIns="45000" bIns="4500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Response: confirm receipt</a:t>
            </a:r>
            <a:endParaRPr b="0" lang="en-US" sz="1870" strike="noStrike" u="none">
              <a:solidFill>
                <a:srgbClr val="000000"/>
              </a:solidFill>
              <a:uFillTx/>
              <a:latin typeface="Arial"/>
            </a:endParaRPr>
          </a:p>
        </p:txBody>
      </p:sp>
      <p:pic>
        <p:nvPicPr>
          <p:cNvPr id="191" name="" descr=""/>
          <p:cNvPicPr/>
          <p:nvPr/>
        </p:nvPicPr>
        <p:blipFill>
          <a:blip r:embed="rId2"/>
          <a:stretch/>
        </p:blipFill>
        <p:spPr>
          <a:xfrm>
            <a:off x="8717040" y="1608480"/>
            <a:ext cx="3087360" cy="1144080"/>
          </a:xfrm>
          <a:prstGeom prst="rect">
            <a:avLst/>
          </a:prstGeom>
          <a:ln w="0">
            <a:noFill/>
          </a:ln>
        </p:spPr>
      </p:pic>
      <p:sp>
        <p:nvSpPr>
          <p:cNvPr id="5" name="PlaceHolder 4"/>
          <p:cNvSpPr>
            <a:spLocks noGrp="1"/>
          </p:cNvSpPr>
          <p:nvPr>
            <p:ph type="sldNum" idx="2"/>
          </p:nvPr>
        </p:nvSpPr>
        <p:spPr/>
        <p:txBody>
          <a:bodyPr/>
          <a:p>
            <a:fld id="{F177E7F0-2ED2-4745-8E9D-D75C4B72C02B}"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p:nvPr>
        </p:nvSpPr>
        <p:spPr>
          <a:xfrm>
            <a:off x="681480" y="1617120"/>
            <a:ext cx="10830240" cy="44449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en-US" sz="1870" strike="noStrike" u="none">
              <a:solidFill>
                <a:srgbClr val="000000"/>
              </a:solidFill>
              <a:uFillTx/>
              <a:latin typeface="Arial"/>
            </a:endParaRPr>
          </a:p>
          <a:p>
            <a:pPr indent="0">
              <a:lnSpc>
                <a:spcPct val="100000"/>
              </a:lnSpc>
              <a:spcBef>
                <a:spcPts val="275"/>
              </a:spcBef>
              <a:spcAft>
                <a:spcPts val="275"/>
              </a:spcAft>
              <a:buNone/>
              <a:tabLst>
                <a:tab algn="l" pos="0"/>
              </a:tabLst>
            </a:pPr>
            <a:endParaRPr b="0" lang="en-US" sz="1870" strike="noStrike" u="none">
              <a:solidFill>
                <a:srgbClr val="000000"/>
              </a:solidFill>
              <a:uFillTx/>
              <a:latin typeface="Arial"/>
            </a:endParaRPr>
          </a:p>
        </p:txBody>
      </p:sp>
      <p:sp>
        <p:nvSpPr>
          <p:cNvPr id="193"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structure——OCPP</a:t>
            </a:r>
            <a:endParaRPr b="0" lang="en-US" sz="2660" strike="noStrike" u="none">
              <a:solidFill>
                <a:srgbClr val="000000"/>
              </a:solidFill>
              <a:uFillTx/>
              <a:latin typeface="Arial"/>
            </a:endParaRPr>
          </a:p>
        </p:txBody>
      </p:sp>
      <p:sp>
        <p:nvSpPr>
          <p:cNvPr id="194" name="PlaceHolder 3"/>
          <p:cNvSpPr>
            <a:spLocks noGrp="1"/>
          </p:cNvSpPr>
          <p:nvPr>
            <p:ph type="ftr" idx="21"/>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95" name="" descr=""/>
          <p:cNvPicPr/>
          <p:nvPr/>
        </p:nvPicPr>
        <p:blipFill>
          <a:blip r:embed="rId1"/>
          <a:stretch/>
        </p:blipFill>
        <p:spPr>
          <a:xfrm>
            <a:off x="8717040" y="1608480"/>
            <a:ext cx="3087360" cy="1144080"/>
          </a:xfrm>
          <a:prstGeom prst="rect">
            <a:avLst/>
          </a:prstGeom>
          <a:ln w="0">
            <a:noFill/>
          </a:ln>
        </p:spPr>
      </p:pic>
      <p:sp>
        <p:nvSpPr>
          <p:cNvPr id="5" name="PlaceHolder 4"/>
          <p:cNvSpPr>
            <a:spLocks noGrp="1"/>
          </p:cNvSpPr>
          <p:nvPr>
            <p:ph type="sldNum" idx="2"/>
          </p:nvPr>
        </p:nvSpPr>
        <p:spPr/>
        <p:txBody>
          <a:bodyPr/>
          <a:p>
            <a:fld id="{7AF23E36-51B3-4E36-BC3C-F90DB7F05CB6}"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197" name="PlaceHolder 2"/>
          <p:cNvSpPr>
            <a:spLocks noGrp="1"/>
          </p:cNvSpPr>
          <p:nvPr>
            <p:ph type="ftr" idx="22"/>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198" name="" descr=""/>
          <p:cNvPicPr/>
          <p:nvPr/>
        </p:nvPicPr>
        <p:blipFill>
          <a:blip r:embed="rId1"/>
          <a:stretch/>
        </p:blipFill>
        <p:spPr>
          <a:xfrm>
            <a:off x="8717040" y="1608480"/>
            <a:ext cx="3087360" cy="1144080"/>
          </a:xfrm>
          <a:prstGeom prst="rect">
            <a:avLst/>
          </a:prstGeom>
          <a:ln w="0">
            <a:noFill/>
          </a:ln>
        </p:spPr>
      </p:pic>
      <p:sp>
        <p:nvSpPr>
          <p:cNvPr id="199" name=""/>
          <p:cNvSpPr/>
          <p:nvPr/>
        </p:nvSpPr>
        <p:spPr>
          <a:xfrm>
            <a:off x="1323720" y="1504800"/>
            <a:ext cx="6800760" cy="7045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GPIO Management</a:t>
            </a:r>
            <a:endParaRPr b="0" lang="en-US" sz="1800" strike="noStrike" u="none">
              <a:solidFill>
                <a:srgbClr val="ffffff"/>
              </a:solidFill>
              <a:uFillTx/>
              <a:latin typeface="Arial"/>
            </a:endParaRPr>
          </a:p>
        </p:txBody>
      </p:sp>
      <p:sp>
        <p:nvSpPr>
          <p:cNvPr id="200" name=""/>
          <p:cNvSpPr/>
          <p:nvPr/>
        </p:nvSpPr>
        <p:spPr>
          <a:xfrm>
            <a:off x="2638080" y="4010040"/>
            <a:ext cx="3124080" cy="166608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01" name=""/>
          <p:cNvCxnSpPr>
            <a:stCxn id="199" idx="-1"/>
            <a:endCxn id="200" idx="-1"/>
          </p:cNvCxnSpPr>
          <p:nvPr/>
        </p:nvCxnSpPr>
        <p:spPr>
          <a:xfrm rot="5400000">
            <a:off x="3561480" y="2847960"/>
            <a:ext cx="1801080" cy="524160"/>
          </a:xfrm>
          <a:prstGeom prst="curvedConnector3">
            <a:avLst>
              <a:gd name="adj1" fmla="val 25029"/>
            </a:avLst>
          </a:prstGeom>
          <a:ln w="38160">
            <a:solidFill>
              <a:srgbClr val="333333"/>
            </a:solidFill>
            <a:round/>
            <a:tailEnd len="med" type="triangle" w="med"/>
          </a:ln>
        </p:spPr>
      </p:cxnSp>
      <p:sp>
        <p:nvSpPr>
          <p:cNvPr id="202" name=""/>
          <p:cNvSpPr/>
          <p:nvPr/>
        </p:nvSpPr>
        <p:spPr>
          <a:xfrm>
            <a:off x="857520" y="2819160"/>
            <a:ext cx="1790280" cy="7423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cxnSp>
        <p:nvCxnSpPr>
          <p:cNvPr id="203" name=""/>
          <p:cNvCxnSpPr>
            <a:stCxn id="199" idx="-1"/>
            <a:endCxn id="202" idx="3"/>
          </p:cNvCxnSpPr>
          <p:nvPr/>
        </p:nvCxnSpPr>
        <p:spPr>
          <a:xfrm rot="5400000">
            <a:off x="3195000" y="1661760"/>
            <a:ext cx="981360" cy="2076480"/>
          </a:xfrm>
          <a:prstGeom prst="curvedConnector2">
            <a:avLst/>
          </a:prstGeom>
          <a:ln w="38160">
            <a:solidFill>
              <a:srgbClr val="333333"/>
            </a:solidFill>
            <a:round/>
            <a:tailEnd len="med" type="triangle" w="med"/>
          </a:ln>
        </p:spPr>
      </p:cxnSp>
      <p:sp>
        <p:nvSpPr>
          <p:cNvPr id="204" name=""/>
          <p:cNvSpPr/>
          <p:nvPr/>
        </p:nvSpPr>
        <p:spPr>
          <a:xfrm>
            <a:off x="7259040" y="2610000"/>
            <a:ext cx="1694880" cy="73296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LED Management</a:t>
            </a:r>
            <a:endParaRPr b="0" lang="en-US" sz="1800" strike="noStrike" u="none">
              <a:solidFill>
                <a:srgbClr val="ffffff"/>
              </a:solidFill>
              <a:uFillTx/>
              <a:latin typeface="Arial"/>
            </a:endParaRPr>
          </a:p>
        </p:txBody>
      </p:sp>
      <p:sp>
        <p:nvSpPr>
          <p:cNvPr id="205" name=""/>
          <p:cNvSpPr/>
          <p:nvPr/>
        </p:nvSpPr>
        <p:spPr>
          <a:xfrm>
            <a:off x="6229080" y="3628800"/>
            <a:ext cx="1704960" cy="76176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cxnSp>
        <p:nvCxnSpPr>
          <p:cNvPr id="206" name=""/>
          <p:cNvCxnSpPr>
            <a:stCxn id="199" idx="-1"/>
            <a:endCxn id="204" idx="-1"/>
          </p:cNvCxnSpPr>
          <p:nvPr/>
        </p:nvCxnSpPr>
        <p:spPr>
          <a:xfrm flipH="1" rot="16200000">
            <a:off x="6215040" y="718200"/>
            <a:ext cx="401040" cy="3382920"/>
          </a:xfrm>
          <a:prstGeom prst="curvedConnector3">
            <a:avLst>
              <a:gd name="adj1" fmla="val 25067"/>
            </a:avLst>
          </a:prstGeom>
          <a:ln w="38160">
            <a:solidFill>
              <a:srgbClr val="333333"/>
            </a:solidFill>
            <a:round/>
            <a:tailEnd len="med" type="triangle" w="med"/>
          </a:ln>
        </p:spPr>
      </p:cxnSp>
      <p:cxnSp>
        <p:nvCxnSpPr>
          <p:cNvPr id="207" name=""/>
          <p:cNvCxnSpPr>
            <a:stCxn id="199" idx="-1"/>
            <a:endCxn id="205" idx="-1"/>
          </p:cNvCxnSpPr>
          <p:nvPr/>
        </p:nvCxnSpPr>
        <p:spPr>
          <a:xfrm flipH="1" rot="16200000">
            <a:off x="5193000" y="1739880"/>
            <a:ext cx="1419840" cy="2358000"/>
          </a:xfrm>
          <a:prstGeom prst="curvedConnector3">
            <a:avLst>
              <a:gd name="adj1" fmla="val 25031"/>
            </a:avLst>
          </a:prstGeom>
          <a:ln w="38160">
            <a:solidFill>
              <a:srgbClr val="333333"/>
            </a:solidFill>
            <a:round/>
            <a:tailEnd len="med" type="triangle" w="med"/>
          </a:ln>
        </p:spPr>
      </p:cxnSp>
      <p:sp>
        <p:nvSpPr>
          <p:cNvPr id="4" name="PlaceHolder 3"/>
          <p:cNvSpPr>
            <a:spLocks noGrp="1"/>
          </p:cNvSpPr>
          <p:nvPr>
            <p:ph type="sldNum" idx="2"/>
          </p:nvPr>
        </p:nvSpPr>
        <p:spPr/>
        <p:txBody>
          <a:bodyPr/>
          <a:p>
            <a:fld id="{E0621C02-7AA4-4EBE-BC8D-AFC3F420CE1D}"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p:nvPr>
        </p:nvSpPr>
        <p:spPr>
          <a:xfrm>
            <a:off x="681480" y="1617120"/>
            <a:ext cx="9852840" cy="5446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GPIO Management Module</a:t>
            </a:r>
            <a:endParaRPr b="0" lang="en-US" sz="1870" strike="noStrike" u="none">
              <a:solidFill>
                <a:srgbClr val="000000"/>
              </a:solidFill>
              <a:uFillTx/>
              <a:latin typeface="Arial"/>
            </a:endParaRPr>
          </a:p>
        </p:txBody>
      </p:sp>
      <p:sp>
        <p:nvSpPr>
          <p:cNvPr id="209"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10" name="PlaceHolder 3"/>
          <p:cNvSpPr>
            <a:spLocks noGrp="1"/>
          </p:cNvSpPr>
          <p:nvPr>
            <p:ph type="ftr" idx="23"/>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11" name="" descr=""/>
          <p:cNvPicPr/>
          <p:nvPr/>
        </p:nvPicPr>
        <p:blipFill>
          <a:blip r:embed="rId1"/>
          <a:stretch/>
        </p:blipFill>
        <p:spPr>
          <a:xfrm>
            <a:off x="8717400" y="1608840"/>
            <a:ext cx="3087360" cy="1144080"/>
          </a:xfrm>
          <a:prstGeom prst="rect">
            <a:avLst/>
          </a:prstGeom>
          <a:ln w="0">
            <a:noFill/>
          </a:ln>
        </p:spPr>
      </p:pic>
      <p:sp>
        <p:nvSpPr>
          <p:cNvPr id="212" name="Inhaltsplatzhalter 5"/>
          <p:cNvSpPr/>
          <p:nvPr/>
        </p:nvSpPr>
        <p:spPr>
          <a:xfrm>
            <a:off x="677880" y="2337120"/>
            <a:ext cx="9852840" cy="54468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Top-level Module</a:t>
            </a:r>
            <a:endParaRPr b="0" lang="en-US" sz="1870" strike="noStrike" u="none">
              <a:solidFill>
                <a:srgbClr val="000000"/>
              </a:solidFill>
              <a:uFillTx/>
              <a:latin typeface="Arial"/>
            </a:endParaRPr>
          </a:p>
        </p:txBody>
      </p:sp>
      <p:sp>
        <p:nvSpPr>
          <p:cNvPr id="213" name="Inhaltsplatzhalter 26"/>
          <p:cNvSpPr/>
          <p:nvPr/>
        </p:nvSpPr>
        <p:spPr>
          <a:xfrm>
            <a:off x="677880" y="2697120"/>
            <a:ext cx="9852840" cy="54468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Support multiple charging ports (evse, shelly, latch motor)</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B4A12254-93CA-4161-AB41-100634A973E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15" name="PlaceHolder 2"/>
          <p:cNvSpPr>
            <a:spLocks noGrp="1"/>
          </p:cNvSpPr>
          <p:nvPr>
            <p:ph type="ftr" idx="24"/>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16" name="" descr=""/>
          <p:cNvPicPr/>
          <p:nvPr/>
        </p:nvPicPr>
        <p:blipFill>
          <a:blip r:embed="rId1"/>
          <a:stretch/>
        </p:blipFill>
        <p:spPr>
          <a:xfrm>
            <a:off x="8717400" y="1608840"/>
            <a:ext cx="3087360" cy="1144080"/>
          </a:xfrm>
          <a:prstGeom prst="rect">
            <a:avLst/>
          </a:prstGeom>
          <a:ln w="0">
            <a:noFill/>
          </a:ln>
        </p:spPr>
      </p:pic>
      <p:sp>
        <p:nvSpPr>
          <p:cNvPr id="217" name=""/>
          <p:cNvSpPr/>
          <p:nvPr/>
        </p:nvSpPr>
        <p:spPr>
          <a:xfrm>
            <a:off x="689040" y="1492200"/>
            <a:ext cx="2275920" cy="5522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sp>
        <p:nvSpPr>
          <p:cNvPr id="218" name=""/>
          <p:cNvSpPr/>
          <p:nvPr/>
        </p:nvSpPr>
        <p:spPr>
          <a:xfrm>
            <a:off x="5220360" y="1468080"/>
            <a:ext cx="2894400" cy="6080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sp>
        <p:nvSpPr>
          <p:cNvPr id="219" name=""/>
          <p:cNvSpPr/>
          <p:nvPr/>
        </p:nvSpPr>
        <p:spPr>
          <a:xfrm>
            <a:off x="5239440" y="2592000"/>
            <a:ext cx="2665800" cy="665280"/>
          </a:xfrm>
          <a:prstGeom prst="roundRect">
            <a:avLst>
              <a:gd name="adj" fmla="val 16667"/>
            </a:avLst>
          </a:prstGeom>
          <a:solidFill>
            <a:srgbClr val="075578"/>
          </a:solidFill>
          <a:ln w="12600">
            <a:solidFill>
              <a:srgbClr val="f10d0c"/>
            </a:solidFill>
            <a:round/>
          </a:ln>
        </p:spPr>
        <p:style>
          <a:lnRef idx="0"/>
          <a:fillRef idx="0"/>
          <a:effectRef idx="0"/>
          <a:fontRef idx="minor"/>
        </p:style>
        <p:txBody>
          <a:bodyPr lIns="96120" rIns="96120" tIns="51120" bIns="51120" anchor="ctr">
            <a:noAutofit/>
          </a:bodyPr>
          <a:p>
            <a:pPr algn="ctr">
              <a:lnSpc>
                <a:spcPct val="100000"/>
              </a:lnSpc>
            </a:pP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20" name=""/>
          <p:cNvCxnSpPr>
            <a:stCxn id="217" idx="-1"/>
            <a:endCxn id="218" idx="1"/>
          </p:cNvCxnSpPr>
          <p:nvPr/>
        </p:nvCxnSpPr>
        <p:spPr>
          <a:xfrm>
            <a:off x="2964960" y="1768320"/>
            <a:ext cx="2255760" cy="3960"/>
          </a:xfrm>
          <a:prstGeom prst="curvedConnector3">
            <a:avLst>
              <a:gd name="adj1" fmla="val 25011"/>
            </a:avLst>
          </a:prstGeom>
          <a:ln w="38160">
            <a:solidFill>
              <a:srgbClr val="666666"/>
            </a:solidFill>
            <a:round/>
            <a:tailEnd len="med" type="triangle" w="med"/>
          </a:ln>
        </p:spPr>
      </p:cxnSp>
      <p:cxnSp>
        <p:nvCxnSpPr>
          <p:cNvPr id="221" name=""/>
          <p:cNvCxnSpPr>
            <a:stCxn id="217" idx="2"/>
            <a:endCxn id="219" idx="1"/>
          </p:cNvCxnSpPr>
          <p:nvPr/>
        </p:nvCxnSpPr>
        <p:spPr>
          <a:xfrm flipH="1" rot="16200000">
            <a:off x="3093120" y="777960"/>
            <a:ext cx="880560" cy="3412800"/>
          </a:xfrm>
          <a:prstGeom prst="curvedConnector2">
            <a:avLst/>
          </a:prstGeom>
          <a:ln w="38160">
            <a:solidFill>
              <a:srgbClr val="ff3838"/>
            </a:solidFill>
            <a:round/>
            <a:tailEnd len="med" type="triangle" w="med"/>
          </a:ln>
        </p:spPr>
      </p:cxnSp>
      <p:sp>
        <p:nvSpPr>
          <p:cNvPr id="222" name=""/>
          <p:cNvSpPr/>
          <p:nvPr/>
        </p:nvSpPr>
        <p:spPr>
          <a:xfrm>
            <a:off x="2684880" y="2235240"/>
            <a:ext cx="2715120" cy="35676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1" lang="en-US" sz="1800" strike="noStrike" u="none">
                <a:solidFill>
                  <a:srgbClr val="ff3838"/>
                </a:solidFill>
                <a:uFillTx/>
                <a:latin typeface="Arial"/>
              </a:rPr>
              <a:t>Error </a:t>
            </a:r>
            <a:r>
              <a:rPr b="1" lang="en-US" sz="1800" strike="noStrike" u="none">
                <a:solidFill>
                  <a:srgbClr val="ff3838"/>
                </a:solidFill>
                <a:uFillTx/>
                <a:latin typeface="Miriam Mono CLM"/>
              </a:rPr>
              <a:t>—&gt;</a:t>
            </a:r>
            <a:r>
              <a:rPr b="1" lang="en-US" sz="1800" strike="noStrike" u="none">
                <a:solidFill>
                  <a:srgbClr val="ff3838"/>
                </a:solidFill>
                <a:uFillTx/>
                <a:latin typeface="Arial"/>
              </a:rPr>
              <a:t> Stop Charging</a:t>
            </a:r>
            <a:endParaRPr b="0" lang="en-US" sz="1800" strike="noStrike" u="none">
              <a:solidFill>
                <a:srgbClr val="000000"/>
              </a:solidFill>
              <a:uFillTx/>
              <a:latin typeface="Arial"/>
            </a:endParaRPr>
          </a:p>
        </p:txBody>
      </p:sp>
      <p:sp>
        <p:nvSpPr>
          <p:cNvPr id="223" name=""/>
          <p:cNvSpPr/>
          <p:nvPr/>
        </p:nvSpPr>
        <p:spPr>
          <a:xfrm>
            <a:off x="3182040" y="1414080"/>
            <a:ext cx="1679760" cy="345960"/>
          </a:xfrm>
          <a:prstGeom prst="rect">
            <a:avLst/>
          </a:prstGeom>
          <a:noFill/>
          <a:ln w="0">
            <a:noFill/>
          </a:ln>
        </p:spPr>
        <p:style>
          <a:lnRef idx="0"/>
          <a:fillRef idx="0"/>
          <a:effectRef idx="0"/>
          <a:fontRef idx="minor"/>
        </p:style>
        <p:txBody>
          <a:bodyPr wrap="none" lIns="90000" rIns="90000" tIns="45000" bIns="45000" anchor="t">
            <a:noAutofit/>
          </a:bodyPr>
          <a:p>
            <a:pPr algn="ctr">
              <a:lnSpc>
                <a:spcPct val="100000"/>
              </a:lnSpc>
            </a:pPr>
            <a:r>
              <a:rPr b="0" lang="en-US" sz="1800" strike="noStrike" u="none">
                <a:solidFill>
                  <a:srgbClr val="000000"/>
                </a:solidFill>
                <a:uFillTx/>
                <a:latin typeface="Arial"/>
              </a:rPr>
              <a:t>Data collection</a:t>
            </a:r>
            <a:endParaRPr b="0" lang="en-US" sz="1800" strike="noStrike" u="none">
              <a:solidFill>
                <a:srgbClr val="000000"/>
              </a:solidFill>
              <a:uFillTx/>
              <a:latin typeface="Arial"/>
            </a:endParaRPr>
          </a:p>
        </p:txBody>
      </p:sp>
      <p:sp>
        <p:nvSpPr>
          <p:cNvPr id="224" name=""/>
          <p:cNvSpPr/>
          <p:nvPr/>
        </p:nvSpPr>
        <p:spPr>
          <a:xfrm>
            <a:off x="3333600" y="2914920"/>
            <a:ext cx="1298160" cy="34596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1" i="1" lang="en-US" sz="1800" strike="noStrike" u="none">
                <a:solidFill>
                  <a:srgbClr val="ff3838"/>
                </a:solidFill>
                <a:uFillTx/>
                <a:latin typeface="Arial"/>
              </a:rPr>
              <a:t>For Safety</a:t>
            </a:r>
            <a:endParaRPr b="0" lang="en-US" sz="1800" strike="noStrike" u="none">
              <a:solidFill>
                <a:srgbClr val="000000"/>
              </a:solidFill>
              <a:uFillTx/>
              <a:latin typeface="Arial"/>
            </a:endParaRPr>
          </a:p>
        </p:txBody>
      </p:sp>
      <p:sp>
        <p:nvSpPr>
          <p:cNvPr id="225" name=""/>
          <p:cNvSpPr/>
          <p:nvPr/>
        </p:nvSpPr>
        <p:spPr>
          <a:xfrm>
            <a:off x="838440" y="3648600"/>
            <a:ext cx="3771360" cy="437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trike="noStrike" u="none">
                <a:solidFill>
                  <a:srgbClr val="000000"/>
                </a:solidFill>
                <a:uFillTx/>
                <a:latin typeface="Arial"/>
              </a:rPr>
              <a:t>Collect data at regular intervals</a:t>
            </a:r>
            <a:endParaRPr b="0" lang="en-US" sz="1800" strike="noStrike" u="none">
              <a:solidFill>
                <a:srgbClr val="000000"/>
              </a:solidFill>
              <a:uFillTx/>
              <a:latin typeface="Arial"/>
            </a:endParaRPr>
          </a:p>
        </p:txBody>
      </p:sp>
      <p:sp>
        <p:nvSpPr>
          <p:cNvPr id="226" name=""/>
          <p:cNvSpPr/>
          <p:nvPr/>
        </p:nvSpPr>
        <p:spPr>
          <a:xfrm>
            <a:off x="838440" y="4008600"/>
            <a:ext cx="3771360" cy="437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trike="noStrike" u="none">
                <a:solidFill>
                  <a:srgbClr val="000000"/>
                </a:solidFill>
                <a:uFillTx/>
                <a:latin typeface="Arial"/>
              </a:rPr>
              <a:t>Check error</a:t>
            </a:r>
            <a:endParaRPr b="0" lang="en-US" sz="1800" strike="noStrike" u="none">
              <a:solidFill>
                <a:srgbClr val="000000"/>
              </a:solidFill>
              <a:uFillTx/>
              <a:latin typeface="Arial"/>
            </a:endParaRPr>
          </a:p>
        </p:txBody>
      </p:sp>
      <p:sp>
        <p:nvSpPr>
          <p:cNvPr id="4" name="PlaceHolder 3"/>
          <p:cNvSpPr>
            <a:spLocks noGrp="1"/>
          </p:cNvSpPr>
          <p:nvPr>
            <p:ph type="sldNum" idx="2"/>
          </p:nvPr>
        </p:nvSpPr>
        <p:spPr/>
        <p:txBody>
          <a:bodyPr/>
          <a:p>
            <a:fld id="{5A5A9C23-FEEB-41E3-8E62-44B1E6D50C43}"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p:nvPr>
        </p:nvSpPr>
        <p:spPr>
          <a:xfrm>
            <a:off x="681480" y="1617120"/>
            <a:ext cx="4033080" cy="56376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LED Control &amp; Data Management</a:t>
            </a:r>
            <a:endParaRPr b="0" lang="en-US" sz="1870" strike="noStrike" u="none">
              <a:solidFill>
                <a:srgbClr val="000000"/>
              </a:solidFill>
              <a:uFillTx/>
              <a:latin typeface="Arial"/>
            </a:endParaRPr>
          </a:p>
        </p:txBody>
      </p:sp>
      <p:sp>
        <p:nvSpPr>
          <p:cNvPr id="228"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29" name="PlaceHolder 3"/>
          <p:cNvSpPr>
            <a:spLocks noGrp="1"/>
          </p:cNvSpPr>
          <p:nvPr>
            <p:ph type="ftr" idx="25"/>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30" name="" descr=""/>
          <p:cNvPicPr/>
          <p:nvPr/>
        </p:nvPicPr>
        <p:blipFill>
          <a:blip r:embed="rId1"/>
          <a:stretch/>
        </p:blipFill>
        <p:spPr>
          <a:xfrm>
            <a:off x="8717400" y="1608840"/>
            <a:ext cx="3087360" cy="1144080"/>
          </a:xfrm>
          <a:prstGeom prst="rect">
            <a:avLst/>
          </a:prstGeom>
          <a:ln w="0">
            <a:noFill/>
          </a:ln>
        </p:spPr>
      </p:pic>
      <p:sp>
        <p:nvSpPr>
          <p:cNvPr id="231" name="Inhaltsplatzhalter 2"/>
          <p:cNvSpPr/>
          <p:nvPr/>
        </p:nvSpPr>
        <p:spPr>
          <a:xfrm>
            <a:off x="681480" y="2337480"/>
            <a:ext cx="40330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Singleton</a:t>
            </a:r>
            <a:endParaRPr b="0" lang="en-US" sz="1870" strike="noStrike" u="none">
              <a:solidFill>
                <a:srgbClr val="000000"/>
              </a:solidFill>
              <a:uFillTx/>
              <a:latin typeface="Arial"/>
            </a:endParaRPr>
          </a:p>
        </p:txBody>
      </p:sp>
      <p:sp>
        <p:nvSpPr>
          <p:cNvPr id="232" name="Inhaltsplatzhalter 27"/>
          <p:cNvSpPr/>
          <p:nvPr/>
        </p:nvSpPr>
        <p:spPr>
          <a:xfrm>
            <a:off x="681480" y="3057840"/>
            <a:ext cx="50428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Foundation for future database connections</a:t>
            </a:r>
            <a:endParaRPr b="0" lang="en-US" sz="1870" strike="noStrike" u="none">
              <a:solidFill>
                <a:srgbClr val="000000"/>
              </a:solidFill>
              <a:uFillTx/>
              <a:latin typeface="Arial"/>
            </a:endParaRPr>
          </a:p>
        </p:txBody>
      </p:sp>
      <p:sp>
        <p:nvSpPr>
          <p:cNvPr id="233" name="Inhaltsplatzhalter 28"/>
          <p:cNvSpPr/>
          <p:nvPr/>
        </p:nvSpPr>
        <p:spPr>
          <a:xfrm>
            <a:off x="681480" y="2697840"/>
            <a:ext cx="4033080" cy="563760"/>
          </a:xfrm>
          <a:prstGeom prst="rect">
            <a:avLst/>
          </a:prstGeom>
          <a:noFill/>
          <a:ln w="9360">
            <a:noFill/>
          </a:ln>
        </p:spPr>
        <p:style>
          <a:lnRef idx="0"/>
          <a:fillRef idx="0"/>
          <a:effectRef idx="0"/>
          <a:fontRef idx="minor"/>
        </p:style>
        <p:txBody>
          <a:bodyPr numCol="1" spcCol="0" lIns="0" rIns="0" tIns="45000" bIns="4500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Display status of Charging Station</a:t>
            </a:r>
            <a:endParaRPr b="0" lang="en-US" sz="1870" strike="noStrike" u="none">
              <a:solidFill>
                <a:srgbClr val="000000"/>
              </a:solidFill>
              <a:uFillTx/>
              <a:latin typeface="Arial"/>
            </a:endParaRPr>
          </a:p>
        </p:txBody>
      </p:sp>
      <p:sp>
        <p:nvSpPr>
          <p:cNvPr id="5" name="PlaceHolder 4"/>
          <p:cNvSpPr>
            <a:spLocks noGrp="1"/>
          </p:cNvSpPr>
          <p:nvPr>
            <p:ph type="sldNum" idx="2"/>
          </p:nvPr>
        </p:nvSpPr>
        <p:spPr/>
        <p:txBody>
          <a:bodyPr/>
          <a:p>
            <a:fld id="{5F114EA3-E355-4E8E-8248-D638F5FC24F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p:nvPr>
        </p:nvSpPr>
        <p:spPr>
          <a:xfrm>
            <a:off x="681480" y="5353200"/>
            <a:ext cx="10830240" cy="7088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en-US" sz="1870" strike="noStrike" u="none">
              <a:solidFill>
                <a:srgbClr val="000000"/>
              </a:solidFill>
              <a:uFillTx/>
              <a:latin typeface="Arial"/>
            </a:endParaRPr>
          </a:p>
        </p:txBody>
      </p:sp>
      <p:sp>
        <p:nvSpPr>
          <p:cNvPr id="235" name="PlaceHolder 2"/>
          <p:cNvSpPr>
            <a:spLocks noGrp="1"/>
          </p:cNvSpPr>
          <p:nvPr>
            <p:ph type="title"/>
          </p:nvPr>
        </p:nvSpPr>
        <p:spPr>
          <a:xfrm>
            <a:off x="672120" y="496800"/>
            <a:ext cx="8778600" cy="837360"/>
          </a:xfrm>
          <a:prstGeom prst="rect">
            <a:avLst/>
          </a:prstGeom>
          <a:noFill/>
          <a:ln w="9360">
            <a:noFill/>
          </a:ln>
        </p:spPr>
        <p:txBody>
          <a:bodyPr numCol="1" spcCol="0" lIns="0" rIns="0" tIns="0" bIns="0" anchor="ctr">
            <a:noAutofit/>
          </a:bodyPr>
          <a:p>
            <a:pPr indent="0">
              <a:lnSpc>
                <a:spcPct val="100000"/>
              </a:lnSpc>
              <a:buNone/>
              <a:tabLst>
                <a:tab algn="l" pos="0"/>
              </a:tabLst>
            </a:pPr>
            <a:r>
              <a:rPr b="1" lang="de-DE" sz="2660" strike="noStrike" u="none" cap="all">
                <a:solidFill>
                  <a:schemeClr val="dk1"/>
                </a:solidFill>
                <a:uFillTx/>
                <a:latin typeface="Arial"/>
                <a:ea typeface="Verdana"/>
              </a:rPr>
              <a:t>System structure——Hardware Control</a:t>
            </a:r>
            <a:endParaRPr b="0" lang="en-US" sz="2660" strike="noStrike" u="none">
              <a:solidFill>
                <a:srgbClr val="000000"/>
              </a:solidFill>
              <a:uFillTx/>
              <a:latin typeface="Arial"/>
            </a:endParaRPr>
          </a:p>
        </p:txBody>
      </p:sp>
      <p:sp>
        <p:nvSpPr>
          <p:cNvPr id="236" name="PlaceHolder 3"/>
          <p:cNvSpPr>
            <a:spLocks noGrp="1"/>
          </p:cNvSpPr>
          <p:nvPr>
            <p:ph type="ftr" idx="26"/>
          </p:nvPr>
        </p:nvSpPr>
        <p:spPr>
          <a:xfrm>
            <a:off x="3086640" y="6484320"/>
            <a:ext cx="8184960" cy="366480"/>
          </a:xfrm>
          <a:prstGeom prst="rect">
            <a:avLst/>
          </a:prstGeom>
          <a:noFill/>
          <a:ln w="0">
            <a:noFill/>
          </a:ln>
        </p:spPr>
        <p:txBody>
          <a:bodyPr lIns="90000" rIns="90000" tIns="45000" bIns="45000" anchor="t">
            <a:noAutofit/>
          </a:bodyPr>
          <a:lstStyle>
            <a:lvl1pPr indent="0" algn="r">
              <a:lnSpc>
                <a:spcPct val="100000"/>
              </a:lnSpc>
              <a:buNone/>
              <a:tabLst>
                <a:tab algn="l" pos="0"/>
              </a:tabLst>
              <a:defRPr b="0" lang="de-DE" sz="1000" strike="noStrike" u="none">
                <a:solidFill>
                  <a:schemeClr val="lt2">
                    <a:lumMod val="50000"/>
                  </a:schemeClr>
                </a:solidFill>
                <a:uFillTx/>
                <a:latin typeface="Arial"/>
              </a:defRPr>
            </a:lvl1pPr>
          </a:lstStyle>
          <a:p>
            <a:pPr indent="0" algn="r">
              <a:lnSpc>
                <a:spcPct val="100000"/>
              </a:lnSpc>
              <a:buNone/>
              <a:tabLst>
                <a:tab algn="l" pos="0"/>
              </a:tabLst>
            </a:pPr>
            <a:r>
              <a:rPr b="0" lang="de-DE" sz="1000" strike="noStrike" u="none">
                <a:solidFill>
                  <a:schemeClr val="lt2">
                    <a:lumMod val="50000"/>
                  </a:schemeClr>
                </a:solidFill>
                <a:uFillTx/>
                <a:latin typeface="Arial"/>
              </a:rPr>
              <a:t>Charging Station Upgrade to OCPP Communication for Smart Charging  |  Junfan JIN  |  12.05.2025  | </a:t>
            </a:r>
            <a:endParaRPr b="0" lang="en-US" sz="1000" strike="noStrike" u="none">
              <a:solidFill>
                <a:srgbClr val="000000"/>
              </a:solidFill>
              <a:uFillTx/>
              <a:latin typeface="Times New Roman"/>
            </a:endParaRPr>
          </a:p>
        </p:txBody>
      </p:sp>
      <p:pic>
        <p:nvPicPr>
          <p:cNvPr id="237" name="" descr=""/>
          <p:cNvPicPr/>
          <p:nvPr/>
        </p:nvPicPr>
        <p:blipFill>
          <a:blip r:embed="rId1"/>
          <a:stretch/>
        </p:blipFill>
        <p:spPr>
          <a:xfrm>
            <a:off x="8717400" y="1608840"/>
            <a:ext cx="3087360" cy="1144080"/>
          </a:xfrm>
          <a:prstGeom prst="rect">
            <a:avLst/>
          </a:prstGeom>
          <a:ln w="0">
            <a:noFill/>
          </a:ln>
        </p:spPr>
      </p:pic>
      <p:sp>
        <p:nvSpPr>
          <p:cNvPr id="238" name=""/>
          <p:cNvSpPr/>
          <p:nvPr/>
        </p:nvSpPr>
        <p:spPr>
          <a:xfrm>
            <a:off x="80028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Execute</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Logic</a:t>
            </a:r>
            <a:endParaRPr b="0" lang="en-US" sz="1800" strike="noStrike" u="none">
              <a:solidFill>
                <a:srgbClr val="ffffff"/>
              </a:solidFill>
              <a:uFillTx/>
              <a:latin typeface="Arial"/>
            </a:endParaRPr>
          </a:p>
        </p:txBody>
      </p:sp>
      <p:sp>
        <p:nvSpPr>
          <p:cNvPr id="239" name=""/>
          <p:cNvSpPr/>
          <p:nvPr/>
        </p:nvSpPr>
        <p:spPr>
          <a:xfrm>
            <a:off x="296064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Stop</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p:txBody>
      </p:sp>
      <p:sp>
        <p:nvSpPr>
          <p:cNvPr id="240" name=""/>
          <p:cNvSpPr/>
          <p:nvPr/>
        </p:nvSpPr>
        <p:spPr>
          <a:xfrm>
            <a:off x="5121000" y="1428840"/>
            <a:ext cx="1675800" cy="14666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Trigger of Correction</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of  </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Schedule</a:t>
            </a:r>
            <a:endParaRPr b="0" lang="en-US" sz="1800" strike="noStrike" u="none">
              <a:solidFill>
                <a:srgbClr val="ffffff"/>
              </a:solidFill>
              <a:uFillTx/>
              <a:latin typeface="Arial"/>
            </a:endParaRPr>
          </a:p>
        </p:txBody>
      </p:sp>
      <p:sp>
        <p:nvSpPr>
          <p:cNvPr id="241" name=""/>
          <p:cNvSpPr/>
          <p:nvPr/>
        </p:nvSpPr>
        <p:spPr>
          <a:xfrm>
            <a:off x="876240" y="3524400"/>
            <a:ext cx="3657240" cy="9140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lnSpc>
                <a:spcPct val="100000"/>
              </a:lnSpc>
            </a:pPr>
            <a:r>
              <a:rPr b="0" lang="en-US" sz="1800" strike="noStrike" u="none">
                <a:solidFill>
                  <a:srgbClr val="ffffff"/>
                </a:solidFill>
                <a:uFillTx/>
                <a:latin typeface="Arial"/>
              </a:rPr>
              <a:t>Modbus Communication</a:t>
            </a:r>
            <a:endParaRPr b="0" lang="en-US" sz="1800" strike="noStrike" u="none">
              <a:solidFill>
                <a:srgbClr val="ffffff"/>
              </a:solidFill>
              <a:uFillTx/>
              <a:latin typeface="Arial"/>
            </a:endParaRPr>
          </a:p>
          <a:p>
            <a:pPr algn="ctr">
              <a:lnSpc>
                <a:spcPct val="100000"/>
              </a:lnSpc>
            </a:pPr>
            <a:r>
              <a:rPr b="0" lang="en-US" sz="1800" strike="noStrike" u="none">
                <a:solidFill>
                  <a:srgbClr val="ffffff"/>
                </a:solidFill>
                <a:uFillTx/>
                <a:latin typeface="Arial"/>
              </a:rPr>
              <a:t>with EVSE</a:t>
            </a:r>
            <a:endParaRPr b="0" lang="en-US" sz="1800" strike="noStrike" u="none">
              <a:solidFill>
                <a:srgbClr val="ffffff"/>
              </a:solidFill>
              <a:uFillTx/>
              <a:latin typeface="Arial"/>
            </a:endParaRPr>
          </a:p>
        </p:txBody>
      </p:sp>
      <p:cxnSp>
        <p:nvCxnSpPr>
          <p:cNvPr id="242" name=""/>
          <p:cNvCxnSpPr>
            <a:stCxn id="238" idx="2"/>
            <a:endCxn id="241" idx="-1"/>
          </p:cNvCxnSpPr>
          <p:nvPr/>
        </p:nvCxnSpPr>
        <p:spPr>
          <a:xfrm flipH="1" rot="16200000">
            <a:off x="1856880" y="2676240"/>
            <a:ext cx="629280" cy="1067040"/>
          </a:xfrm>
          <a:prstGeom prst="bentConnector3">
            <a:avLst>
              <a:gd name="adj1" fmla="val 50028"/>
            </a:avLst>
          </a:prstGeom>
          <a:ln w="38160">
            <a:solidFill>
              <a:srgbClr val="666666"/>
            </a:solidFill>
            <a:round/>
            <a:headEnd len="med" type="triangle" w="med"/>
            <a:tailEnd len="med" type="triangle" w="med"/>
          </a:ln>
        </p:spPr>
      </p:cxnSp>
      <p:cxnSp>
        <p:nvCxnSpPr>
          <p:cNvPr id="243" name=""/>
          <p:cNvCxnSpPr>
            <a:stCxn id="239" idx="2"/>
            <a:endCxn id="241" idx="-1"/>
          </p:cNvCxnSpPr>
          <p:nvPr/>
        </p:nvCxnSpPr>
        <p:spPr>
          <a:xfrm rot="5400000">
            <a:off x="2936880" y="2662920"/>
            <a:ext cx="629280" cy="1094040"/>
          </a:xfrm>
          <a:prstGeom prst="bentConnector3">
            <a:avLst>
              <a:gd name="adj1" fmla="val 51001"/>
            </a:avLst>
          </a:prstGeom>
          <a:ln w="38160">
            <a:solidFill>
              <a:srgbClr val="666666"/>
            </a:solidFill>
            <a:round/>
            <a:headEnd len="med" type="triangle" w="med"/>
            <a:tailEnd len="med" type="triangle" w="med"/>
          </a:ln>
        </p:spPr>
      </p:cxnSp>
      <p:sp>
        <p:nvSpPr>
          <p:cNvPr id="5" name="PlaceHolder 4"/>
          <p:cNvSpPr>
            <a:spLocks noGrp="1"/>
          </p:cNvSpPr>
          <p:nvPr>
            <p:ph type="sldNum" idx="2"/>
          </p:nvPr>
        </p:nvSpPr>
        <p:spPr/>
        <p:txBody>
          <a:bodyPr/>
          <a:p>
            <a:fld id="{3183D09A-4366-48A4-9D0D-FC386669816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IMS_16_9</Template>
  <TotalTime>115</TotalTime>
  <Application>LibreOffice/24.8.0.3$Windows_X86_64 LibreOffice_project/0bdf1299c94fe897b119f97f3c613e9dca6be583</Application>
  <AppVersion>15.0000</AppVersion>
  <Words>101</Words>
  <Paragraphs>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2019-08-29T13:29:49Z</dcterms:created>
  <dc:creator>IMS Medienbüro</dc:creator>
  <dc:description/>
  <dc:language>zh-CN</dc:language>
  <cp:lastModifiedBy/>
  <dcterms:modified xsi:type="dcterms:W3CDTF">2025-05-10T10:41:54Z</dcterms:modified>
  <cp:revision>93</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10</vt:i4>
  </property>
</Properties>
</file>